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7"/>
  </p:notesMasterIdLst>
  <p:sldIdLst>
    <p:sldId id="256" r:id="rId2"/>
    <p:sldId id="279" r:id="rId3"/>
    <p:sldId id="285" r:id="rId4"/>
    <p:sldId id="281" r:id="rId5"/>
    <p:sldId id="290" r:id="rId6"/>
    <p:sldId id="294" r:id="rId7"/>
    <p:sldId id="282" r:id="rId8"/>
    <p:sldId id="293" r:id="rId9"/>
    <p:sldId id="289" r:id="rId10"/>
    <p:sldId id="295" r:id="rId11"/>
    <p:sldId id="284" r:id="rId12"/>
    <p:sldId id="286" r:id="rId13"/>
    <p:sldId id="287" r:id="rId14"/>
    <p:sldId id="288" r:id="rId15"/>
    <p:sldId id="29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2C2F"/>
    <a:srgbClr val="1EF31E"/>
    <a:srgbClr val="EAE54A"/>
    <a:srgbClr val="D7191C"/>
    <a:srgbClr val="0EE01C"/>
    <a:srgbClr val="282461"/>
    <a:srgbClr val="008000"/>
    <a:srgbClr val="4472C4"/>
    <a:srgbClr val="FF00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660"/>
  </p:normalViewPr>
  <p:slideViewPr>
    <p:cSldViewPr snapToGrid="0">
      <p:cViewPr varScale="1">
        <p:scale>
          <a:sx n="82" d="100"/>
          <a:sy n="82" d="100"/>
        </p:scale>
        <p:origin x="715"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D85C3F-7255-4726-8550-6150F21DE0CE}"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IN"/>
        </a:p>
      </dgm:t>
    </dgm:pt>
    <dgm:pt modelId="{CE73A697-1A79-402F-9FB1-BC06368D593F}">
      <dgm:prSet custT="1"/>
      <dgm:spPr>
        <a:ln>
          <a:solidFill>
            <a:srgbClr val="282461"/>
          </a:solidFill>
        </a:ln>
      </dgm:spPr>
      <dgm:t>
        <a:bodyPr/>
        <a:lstStyle/>
        <a:p>
          <a:r>
            <a:rPr lang="en-IN" sz="1600" b="1" dirty="0">
              <a:solidFill>
                <a:srgbClr val="282461"/>
              </a:solidFill>
              <a:latin typeface="Times New Roman" panose="02020603050405020304" pitchFamily="18" charset="0"/>
              <a:cs typeface="Times New Roman" panose="02020603050405020304" pitchFamily="18" charset="0"/>
            </a:rPr>
            <a:t>Symbology and Visualization</a:t>
          </a:r>
          <a:endParaRPr lang="en-IN" sz="1600" dirty="0">
            <a:solidFill>
              <a:srgbClr val="282461"/>
            </a:solidFill>
            <a:latin typeface="Times New Roman" panose="02020603050405020304" pitchFamily="18" charset="0"/>
            <a:cs typeface="Times New Roman" panose="02020603050405020304" pitchFamily="18" charset="0"/>
          </a:endParaRPr>
        </a:p>
      </dgm:t>
    </dgm:pt>
    <dgm:pt modelId="{8508E657-67BB-4C0C-BEF9-64619CED5B30}" type="parTrans" cxnId="{C484D783-D9AB-4CA6-8904-4632B885B6F7}">
      <dgm:prSet/>
      <dgm:spPr/>
      <dgm:t>
        <a:bodyPr/>
        <a:lstStyle/>
        <a:p>
          <a:endParaRPr lang="en-IN" sz="1400">
            <a:latin typeface="Times New Roman" panose="02020603050405020304" pitchFamily="18" charset="0"/>
            <a:cs typeface="Times New Roman" panose="02020603050405020304" pitchFamily="18" charset="0"/>
          </a:endParaRPr>
        </a:p>
      </dgm:t>
    </dgm:pt>
    <dgm:pt modelId="{55966A99-0D8A-4986-AE65-4F41F4480191}" type="sibTrans" cxnId="{C484D783-D9AB-4CA6-8904-4632B885B6F7}">
      <dgm:prSet/>
      <dgm:spPr/>
      <dgm:t>
        <a:bodyPr/>
        <a:lstStyle/>
        <a:p>
          <a:endParaRPr lang="en-IN" sz="1400">
            <a:latin typeface="Times New Roman" panose="02020603050405020304" pitchFamily="18" charset="0"/>
            <a:cs typeface="Times New Roman" panose="02020603050405020304" pitchFamily="18" charset="0"/>
          </a:endParaRPr>
        </a:p>
      </dgm:t>
    </dgm:pt>
    <dgm:pt modelId="{FD988412-F1B4-4EDB-8DE3-8787C61296B3}">
      <dgm:prSet custT="1"/>
      <dgm:spPr>
        <a:ln>
          <a:solidFill>
            <a:srgbClr val="4472C4"/>
          </a:solidFill>
        </a:ln>
      </dgm:spPr>
      <dgm:t>
        <a:bodyPr/>
        <a:lstStyle/>
        <a:p>
          <a:r>
            <a:rPr lang="en-IN" sz="1600" dirty="0">
              <a:latin typeface="Times New Roman" panose="02020603050405020304" pitchFamily="18" charset="0"/>
              <a:cs typeface="Times New Roman" panose="02020603050405020304" pitchFamily="18" charset="0"/>
            </a:rPr>
            <a:t>NDVI </a:t>
          </a:r>
          <a:br>
            <a:rPr lang="en-IN" sz="1600" dirty="0">
              <a:latin typeface="Times New Roman" panose="02020603050405020304" pitchFamily="18" charset="0"/>
              <a:cs typeface="Times New Roman" panose="02020603050405020304" pitchFamily="18" charset="0"/>
            </a:rPr>
          </a:br>
          <a:r>
            <a:rPr lang="en-IN" sz="1600" dirty="0">
              <a:latin typeface="Times New Roman" panose="02020603050405020304" pitchFamily="18" charset="0"/>
              <a:cs typeface="Times New Roman" panose="02020603050405020304" pitchFamily="18" charset="0"/>
            </a:rPr>
            <a:t>Symbology</a:t>
          </a:r>
        </a:p>
      </dgm:t>
    </dgm:pt>
    <dgm:pt modelId="{17742BA3-3B46-449B-BD54-D43AA5FB62F2}" type="parTrans" cxnId="{9A315669-6A9A-42DA-913A-7138025642BB}">
      <dgm:prSet/>
      <dgm:spPr/>
      <dgm:t>
        <a:bodyPr/>
        <a:lstStyle/>
        <a:p>
          <a:endParaRPr lang="en-IN" sz="1400">
            <a:latin typeface="Times New Roman" panose="02020603050405020304" pitchFamily="18" charset="0"/>
            <a:cs typeface="Times New Roman" panose="02020603050405020304" pitchFamily="18" charset="0"/>
          </a:endParaRPr>
        </a:p>
      </dgm:t>
    </dgm:pt>
    <dgm:pt modelId="{D2AC07A1-6A14-4801-AA4A-50529CB3CB75}" type="sibTrans" cxnId="{9A315669-6A9A-42DA-913A-7138025642BB}">
      <dgm:prSet/>
      <dgm:spPr/>
      <dgm:t>
        <a:bodyPr/>
        <a:lstStyle/>
        <a:p>
          <a:endParaRPr lang="en-IN" sz="1400">
            <a:latin typeface="Times New Roman" panose="02020603050405020304" pitchFamily="18" charset="0"/>
            <a:cs typeface="Times New Roman" panose="02020603050405020304" pitchFamily="18" charset="0"/>
          </a:endParaRPr>
        </a:p>
      </dgm:t>
    </dgm:pt>
    <dgm:pt modelId="{28DD982B-C1B4-4D32-B3C3-3A2658ECBAD8}">
      <dgm:prSet custT="1"/>
      <dgm:spPr>
        <a:ln>
          <a:solidFill>
            <a:srgbClr val="FF0000"/>
          </a:solidFill>
        </a:ln>
      </dgm:spPr>
      <dgm:t>
        <a:bodyPr/>
        <a:lstStyle/>
        <a:p>
          <a:r>
            <a:rPr lang="en-IN" sz="1600" dirty="0">
              <a:solidFill>
                <a:srgbClr val="C00000"/>
              </a:solidFill>
              <a:latin typeface="Times New Roman" panose="02020603050405020304" pitchFamily="18" charset="0"/>
              <a:cs typeface="Times New Roman" panose="02020603050405020304" pitchFamily="18" charset="0"/>
            </a:rPr>
            <a:t>Cropped Area</a:t>
          </a:r>
        </a:p>
      </dgm:t>
    </dgm:pt>
    <dgm:pt modelId="{E673EECF-07EA-4596-A935-58FF6DE5C9FA}" type="parTrans" cxnId="{D5467363-D21F-4B23-BF61-759786A6DEE1}">
      <dgm:prSet/>
      <dgm:spPr/>
      <dgm:t>
        <a:bodyPr/>
        <a:lstStyle/>
        <a:p>
          <a:endParaRPr lang="en-IN" sz="1400">
            <a:latin typeface="Times New Roman" panose="02020603050405020304" pitchFamily="18" charset="0"/>
            <a:cs typeface="Times New Roman" panose="02020603050405020304" pitchFamily="18" charset="0"/>
          </a:endParaRPr>
        </a:p>
      </dgm:t>
    </dgm:pt>
    <dgm:pt modelId="{91B3D7F6-1DF4-4E7E-95FB-AF478DAC6ED2}" type="sibTrans" cxnId="{D5467363-D21F-4B23-BF61-759786A6DEE1}">
      <dgm:prSet/>
      <dgm:spPr/>
      <dgm:t>
        <a:bodyPr/>
        <a:lstStyle/>
        <a:p>
          <a:endParaRPr lang="en-IN" sz="1400">
            <a:latin typeface="Times New Roman" panose="02020603050405020304" pitchFamily="18" charset="0"/>
            <a:cs typeface="Times New Roman" panose="02020603050405020304" pitchFamily="18" charset="0"/>
          </a:endParaRPr>
        </a:p>
      </dgm:t>
    </dgm:pt>
    <dgm:pt modelId="{7362D876-4D2D-4010-A9D0-4FDFABEC0F58}">
      <dgm:prSet custT="1"/>
      <dgm:spPr>
        <a:ln>
          <a:solidFill>
            <a:srgbClr val="FFFF00"/>
          </a:solidFill>
        </a:ln>
      </dgm:spPr>
      <dgm:t>
        <a:bodyPr/>
        <a:lstStyle/>
        <a:p>
          <a:r>
            <a:rPr lang="en-IN" sz="1600" dirty="0">
              <a:latin typeface="Times New Roman" panose="02020603050405020304" pitchFamily="18" charset="0"/>
              <a:cs typeface="Times New Roman" panose="02020603050405020304" pitchFamily="18" charset="0"/>
            </a:rPr>
            <a:t>Non Cropped Area</a:t>
          </a:r>
        </a:p>
      </dgm:t>
    </dgm:pt>
    <dgm:pt modelId="{6CAD8FE3-A14C-477F-99FB-759499CEE1AA}" type="parTrans" cxnId="{8E3711D4-D72F-46D2-95A0-8BFFE641F91A}">
      <dgm:prSet/>
      <dgm:spPr/>
      <dgm:t>
        <a:bodyPr/>
        <a:lstStyle/>
        <a:p>
          <a:endParaRPr lang="en-IN" sz="1400">
            <a:latin typeface="Times New Roman" panose="02020603050405020304" pitchFamily="18" charset="0"/>
            <a:cs typeface="Times New Roman" panose="02020603050405020304" pitchFamily="18" charset="0"/>
          </a:endParaRPr>
        </a:p>
      </dgm:t>
    </dgm:pt>
    <dgm:pt modelId="{364DCD7B-A725-4E4E-BD1E-4764B43820AD}" type="sibTrans" cxnId="{8E3711D4-D72F-46D2-95A0-8BFFE641F91A}">
      <dgm:prSet/>
      <dgm:spPr/>
      <dgm:t>
        <a:bodyPr/>
        <a:lstStyle/>
        <a:p>
          <a:endParaRPr lang="en-IN" sz="1400">
            <a:latin typeface="Times New Roman" panose="02020603050405020304" pitchFamily="18" charset="0"/>
            <a:cs typeface="Times New Roman" panose="02020603050405020304" pitchFamily="18" charset="0"/>
          </a:endParaRPr>
        </a:p>
      </dgm:t>
    </dgm:pt>
    <dgm:pt modelId="{694BA1C1-EADB-4DE7-8CA2-65D5F9B40E1F}">
      <dgm:prSet custT="1"/>
      <dgm:spPr>
        <a:ln>
          <a:solidFill>
            <a:srgbClr val="008000"/>
          </a:solidFill>
        </a:ln>
      </dgm:spPr>
      <dgm:t>
        <a:bodyPr/>
        <a:lstStyle/>
        <a:p>
          <a:r>
            <a:rPr lang="en-IN" sz="1600" dirty="0">
              <a:solidFill>
                <a:srgbClr val="C00000"/>
              </a:solidFill>
              <a:latin typeface="Times New Roman" panose="02020603050405020304" pitchFamily="18" charset="0"/>
              <a:cs typeface="Times New Roman" panose="02020603050405020304" pitchFamily="18" charset="0"/>
            </a:rPr>
            <a:t>Stress Level</a:t>
          </a:r>
        </a:p>
      </dgm:t>
    </dgm:pt>
    <dgm:pt modelId="{6B52C770-83A2-4948-A393-97031EB69BFE}" type="parTrans" cxnId="{FEC06364-2D4F-44FC-B6ED-AD39D158413F}">
      <dgm:prSet/>
      <dgm:spPr/>
      <dgm:t>
        <a:bodyPr/>
        <a:lstStyle/>
        <a:p>
          <a:endParaRPr lang="en-IN" sz="1400">
            <a:latin typeface="Times New Roman" panose="02020603050405020304" pitchFamily="18" charset="0"/>
            <a:cs typeface="Times New Roman" panose="02020603050405020304" pitchFamily="18" charset="0"/>
          </a:endParaRPr>
        </a:p>
      </dgm:t>
    </dgm:pt>
    <dgm:pt modelId="{7844C9B7-03BB-411A-913B-C1EB76C7E6D2}" type="sibTrans" cxnId="{FEC06364-2D4F-44FC-B6ED-AD39D158413F}">
      <dgm:prSet/>
      <dgm:spPr/>
      <dgm:t>
        <a:bodyPr/>
        <a:lstStyle/>
        <a:p>
          <a:endParaRPr lang="en-IN" sz="1400">
            <a:latin typeface="Times New Roman" panose="02020603050405020304" pitchFamily="18" charset="0"/>
            <a:cs typeface="Times New Roman" panose="02020603050405020304" pitchFamily="18" charset="0"/>
          </a:endParaRPr>
        </a:p>
      </dgm:t>
    </dgm:pt>
    <dgm:pt modelId="{AE439DB9-E0BD-43EC-9750-53929953EB3D}">
      <dgm:prSet custT="1"/>
      <dgm:spPr>
        <a:ln>
          <a:solidFill>
            <a:srgbClr val="4472C4"/>
          </a:solidFill>
        </a:ln>
      </dgm:spPr>
      <dgm:t>
        <a:bodyPr/>
        <a:lstStyle/>
        <a:p>
          <a:r>
            <a:rPr lang="en-IN" sz="1600" dirty="0">
              <a:latin typeface="Times New Roman" panose="02020603050405020304" pitchFamily="18" charset="0"/>
              <a:cs typeface="Times New Roman" panose="02020603050405020304" pitchFamily="18" charset="0"/>
            </a:rPr>
            <a:t>NDRE </a:t>
          </a:r>
          <a:br>
            <a:rPr lang="en-IN" sz="1600" dirty="0">
              <a:latin typeface="Times New Roman" panose="02020603050405020304" pitchFamily="18" charset="0"/>
              <a:cs typeface="Times New Roman" panose="02020603050405020304" pitchFamily="18" charset="0"/>
            </a:rPr>
          </a:br>
          <a:r>
            <a:rPr lang="en-IN" sz="1600" dirty="0">
              <a:latin typeface="Times New Roman" panose="02020603050405020304" pitchFamily="18" charset="0"/>
              <a:cs typeface="Times New Roman" panose="02020603050405020304" pitchFamily="18" charset="0"/>
            </a:rPr>
            <a:t>Symbology</a:t>
          </a:r>
        </a:p>
      </dgm:t>
    </dgm:pt>
    <dgm:pt modelId="{D1391B79-17A0-4CD4-B808-11BFD44C8D44}" type="parTrans" cxnId="{8CB3512A-79CE-4ED9-A1E7-9EDF014FA538}">
      <dgm:prSet/>
      <dgm:spPr/>
      <dgm:t>
        <a:bodyPr/>
        <a:lstStyle/>
        <a:p>
          <a:endParaRPr lang="en-IN" sz="1400">
            <a:latin typeface="Times New Roman" panose="02020603050405020304" pitchFamily="18" charset="0"/>
            <a:cs typeface="Times New Roman" panose="02020603050405020304" pitchFamily="18" charset="0"/>
          </a:endParaRPr>
        </a:p>
      </dgm:t>
    </dgm:pt>
    <dgm:pt modelId="{27125DF0-F42D-43B1-9D11-ED125E7B15E3}" type="sibTrans" cxnId="{8CB3512A-79CE-4ED9-A1E7-9EDF014FA538}">
      <dgm:prSet/>
      <dgm:spPr/>
      <dgm:t>
        <a:bodyPr/>
        <a:lstStyle/>
        <a:p>
          <a:endParaRPr lang="en-IN" sz="1400">
            <a:latin typeface="Times New Roman" panose="02020603050405020304" pitchFamily="18" charset="0"/>
            <a:cs typeface="Times New Roman" panose="02020603050405020304" pitchFamily="18" charset="0"/>
          </a:endParaRPr>
        </a:p>
      </dgm:t>
    </dgm:pt>
    <dgm:pt modelId="{E8C45163-A753-4348-B05B-B9AC344065F2}">
      <dgm:prSet custT="1"/>
      <dgm:spPr>
        <a:ln>
          <a:solidFill>
            <a:srgbClr val="4472C4"/>
          </a:solidFill>
        </a:ln>
      </dgm:spPr>
      <dgm:t>
        <a:bodyPr/>
        <a:lstStyle/>
        <a:p>
          <a:r>
            <a:rPr lang="en-IN" sz="1600" dirty="0">
              <a:latin typeface="Times New Roman" panose="02020603050405020304" pitchFamily="18" charset="0"/>
              <a:cs typeface="Times New Roman" panose="02020603050405020304" pitchFamily="18" charset="0"/>
            </a:rPr>
            <a:t>Zone Segmentation</a:t>
          </a:r>
        </a:p>
      </dgm:t>
    </dgm:pt>
    <dgm:pt modelId="{6FDE623C-CDCF-4CDA-9C95-17DADC19D303}" type="parTrans" cxnId="{9A41A655-9EE5-4D4D-9605-E869D0208BBE}">
      <dgm:prSet/>
      <dgm:spPr/>
      <dgm:t>
        <a:bodyPr/>
        <a:lstStyle/>
        <a:p>
          <a:endParaRPr lang="en-IN"/>
        </a:p>
      </dgm:t>
    </dgm:pt>
    <dgm:pt modelId="{F9F57CAC-F4B4-41AB-A954-867FF0860A67}" type="sibTrans" cxnId="{9A41A655-9EE5-4D4D-9605-E869D0208BBE}">
      <dgm:prSet/>
      <dgm:spPr/>
      <dgm:t>
        <a:bodyPr/>
        <a:lstStyle/>
        <a:p>
          <a:endParaRPr lang="en-IN"/>
        </a:p>
      </dgm:t>
    </dgm:pt>
    <dgm:pt modelId="{C07E2BB8-7409-42E4-BF38-1660E36F376D}" type="pres">
      <dgm:prSet presAssocID="{FCD85C3F-7255-4726-8550-6150F21DE0CE}" presName="hierChild1" presStyleCnt="0">
        <dgm:presLayoutVars>
          <dgm:chPref val="1"/>
          <dgm:dir/>
          <dgm:animOne val="branch"/>
          <dgm:animLvl val="lvl"/>
          <dgm:resizeHandles/>
        </dgm:presLayoutVars>
      </dgm:prSet>
      <dgm:spPr/>
    </dgm:pt>
    <dgm:pt modelId="{E3154088-5239-4BC0-8480-9DA0DB53D4A3}" type="pres">
      <dgm:prSet presAssocID="{CE73A697-1A79-402F-9FB1-BC06368D593F}" presName="hierRoot1" presStyleCnt="0"/>
      <dgm:spPr/>
    </dgm:pt>
    <dgm:pt modelId="{9AC5DCDA-E20F-49B5-BB08-45FDF16E3842}" type="pres">
      <dgm:prSet presAssocID="{CE73A697-1A79-402F-9FB1-BC06368D593F}" presName="composite" presStyleCnt="0"/>
      <dgm:spPr/>
    </dgm:pt>
    <dgm:pt modelId="{D0244FA7-0C66-4B8F-BF7E-35357DAE5B79}" type="pres">
      <dgm:prSet presAssocID="{CE73A697-1A79-402F-9FB1-BC06368D593F}" presName="background" presStyleLbl="node0" presStyleIdx="0" presStyleCnt="1"/>
      <dgm:spPr>
        <a:solidFill>
          <a:srgbClr val="282461"/>
        </a:solidFill>
      </dgm:spPr>
    </dgm:pt>
    <dgm:pt modelId="{6B5F9F60-FD0C-4203-A55A-F65862F42AE2}" type="pres">
      <dgm:prSet presAssocID="{CE73A697-1A79-402F-9FB1-BC06368D593F}" presName="text" presStyleLbl="fgAcc0" presStyleIdx="0" presStyleCnt="1">
        <dgm:presLayoutVars>
          <dgm:chPref val="3"/>
        </dgm:presLayoutVars>
      </dgm:prSet>
      <dgm:spPr/>
    </dgm:pt>
    <dgm:pt modelId="{8270F899-78BE-404D-B7DF-38280592E3B3}" type="pres">
      <dgm:prSet presAssocID="{CE73A697-1A79-402F-9FB1-BC06368D593F}" presName="hierChild2" presStyleCnt="0"/>
      <dgm:spPr/>
    </dgm:pt>
    <dgm:pt modelId="{F4BB5AA4-DE79-4E7B-A82D-0B7A526C0636}" type="pres">
      <dgm:prSet presAssocID="{17742BA3-3B46-449B-BD54-D43AA5FB62F2}" presName="Name10" presStyleLbl="parChTrans1D2" presStyleIdx="0" presStyleCnt="2"/>
      <dgm:spPr/>
    </dgm:pt>
    <dgm:pt modelId="{08E79362-E586-4B47-BBA5-8E65BB1C7A44}" type="pres">
      <dgm:prSet presAssocID="{FD988412-F1B4-4EDB-8DE3-8787C61296B3}" presName="hierRoot2" presStyleCnt="0"/>
      <dgm:spPr/>
    </dgm:pt>
    <dgm:pt modelId="{F95EBF01-D47D-41DB-89AD-1EAE18B5AF17}" type="pres">
      <dgm:prSet presAssocID="{FD988412-F1B4-4EDB-8DE3-8787C61296B3}" presName="composite2" presStyleCnt="0"/>
      <dgm:spPr/>
    </dgm:pt>
    <dgm:pt modelId="{94E2FF0E-36A3-4D0E-9B60-985DF9A96F2C}" type="pres">
      <dgm:prSet presAssocID="{FD988412-F1B4-4EDB-8DE3-8787C61296B3}" presName="background2" presStyleLbl="node2" presStyleIdx="0" presStyleCnt="2"/>
      <dgm:spPr>
        <a:solidFill>
          <a:srgbClr val="4472C4"/>
        </a:solidFill>
      </dgm:spPr>
    </dgm:pt>
    <dgm:pt modelId="{6E9F2BF6-41CE-404B-A92B-21F8B1A1BB52}" type="pres">
      <dgm:prSet presAssocID="{FD988412-F1B4-4EDB-8DE3-8787C61296B3}" presName="text2" presStyleLbl="fgAcc2" presStyleIdx="0" presStyleCnt="2">
        <dgm:presLayoutVars>
          <dgm:chPref val="3"/>
        </dgm:presLayoutVars>
      </dgm:prSet>
      <dgm:spPr/>
    </dgm:pt>
    <dgm:pt modelId="{B9456598-846C-45B3-8088-321E8EEBA1DB}" type="pres">
      <dgm:prSet presAssocID="{FD988412-F1B4-4EDB-8DE3-8787C61296B3}" presName="hierChild3" presStyleCnt="0"/>
      <dgm:spPr/>
    </dgm:pt>
    <dgm:pt modelId="{E8B684FB-1C3B-4C5E-87B1-227CECCF8F92}" type="pres">
      <dgm:prSet presAssocID="{E673EECF-07EA-4596-A935-58FF6DE5C9FA}" presName="Name17" presStyleLbl="parChTrans1D3" presStyleIdx="0" presStyleCnt="4"/>
      <dgm:spPr/>
    </dgm:pt>
    <dgm:pt modelId="{CBBCF35D-3A06-4004-AEB6-EF50E00DF456}" type="pres">
      <dgm:prSet presAssocID="{28DD982B-C1B4-4D32-B3C3-3A2658ECBAD8}" presName="hierRoot3" presStyleCnt="0"/>
      <dgm:spPr/>
    </dgm:pt>
    <dgm:pt modelId="{B8D29CDF-FB62-4623-ADF4-9FD78CCEA1DC}" type="pres">
      <dgm:prSet presAssocID="{28DD982B-C1B4-4D32-B3C3-3A2658ECBAD8}" presName="composite3" presStyleCnt="0"/>
      <dgm:spPr/>
    </dgm:pt>
    <dgm:pt modelId="{360F1C25-DE0E-4AAB-BAFD-6D32A347945A}" type="pres">
      <dgm:prSet presAssocID="{28DD982B-C1B4-4D32-B3C3-3A2658ECBAD8}" presName="background3" presStyleLbl="node3" presStyleIdx="0" presStyleCnt="4"/>
      <dgm:spPr>
        <a:solidFill>
          <a:srgbClr val="C00000"/>
        </a:solidFill>
      </dgm:spPr>
    </dgm:pt>
    <dgm:pt modelId="{F8CD2EB3-BDF9-4141-AA20-6E04F23C8CAA}" type="pres">
      <dgm:prSet presAssocID="{28DD982B-C1B4-4D32-B3C3-3A2658ECBAD8}" presName="text3" presStyleLbl="fgAcc3" presStyleIdx="0" presStyleCnt="4">
        <dgm:presLayoutVars>
          <dgm:chPref val="3"/>
        </dgm:presLayoutVars>
      </dgm:prSet>
      <dgm:spPr/>
    </dgm:pt>
    <dgm:pt modelId="{EA9B44B5-671C-46A7-B781-22CBBFA9FE04}" type="pres">
      <dgm:prSet presAssocID="{28DD982B-C1B4-4D32-B3C3-3A2658ECBAD8}" presName="hierChild4" presStyleCnt="0"/>
      <dgm:spPr/>
    </dgm:pt>
    <dgm:pt modelId="{BF37F384-29F1-406F-ACAF-3E7F6D9B1FE5}" type="pres">
      <dgm:prSet presAssocID="{6CAD8FE3-A14C-477F-99FB-759499CEE1AA}" presName="Name17" presStyleLbl="parChTrans1D3" presStyleIdx="1" presStyleCnt="4"/>
      <dgm:spPr/>
    </dgm:pt>
    <dgm:pt modelId="{B30D4FD4-0384-4812-A391-FE99D982BFAC}" type="pres">
      <dgm:prSet presAssocID="{7362D876-4D2D-4010-A9D0-4FDFABEC0F58}" presName="hierRoot3" presStyleCnt="0"/>
      <dgm:spPr/>
    </dgm:pt>
    <dgm:pt modelId="{6CA5EA0A-49B6-442F-A7C1-74D5099E8D4E}" type="pres">
      <dgm:prSet presAssocID="{7362D876-4D2D-4010-A9D0-4FDFABEC0F58}" presName="composite3" presStyleCnt="0"/>
      <dgm:spPr/>
    </dgm:pt>
    <dgm:pt modelId="{1C19CBEF-DAD9-47C2-BBDA-75D9C472947B}" type="pres">
      <dgm:prSet presAssocID="{7362D876-4D2D-4010-A9D0-4FDFABEC0F58}" presName="background3" presStyleLbl="node3" presStyleIdx="1" presStyleCnt="4"/>
      <dgm:spPr>
        <a:solidFill>
          <a:srgbClr val="FFFF00"/>
        </a:solidFill>
      </dgm:spPr>
    </dgm:pt>
    <dgm:pt modelId="{C7AC3958-AB1C-47E4-85DB-AA4A8EFEE50F}" type="pres">
      <dgm:prSet presAssocID="{7362D876-4D2D-4010-A9D0-4FDFABEC0F58}" presName="text3" presStyleLbl="fgAcc3" presStyleIdx="1" presStyleCnt="4">
        <dgm:presLayoutVars>
          <dgm:chPref val="3"/>
        </dgm:presLayoutVars>
      </dgm:prSet>
      <dgm:spPr/>
    </dgm:pt>
    <dgm:pt modelId="{1D29880B-CF5D-4E57-85EC-DE8D6B3ECCC2}" type="pres">
      <dgm:prSet presAssocID="{7362D876-4D2D-4010-A9D0-4FDFABEC0F58}" presName="hierChild4" presStyleCnt="0"/>
      <dgm:spPr/>
    </dgm:pt>
    <dgm:pt modelId="{860706FE-EBA2-4B79-B676-81F8AF700979}" type="pres">
      <dgm:prSet presAssocID="{6B52C770-83A2-4948-A393-97031EB69BFE}" presName="Name17" presStyleLbl="parChTrans1D3" presStyleIdx="2" presStyleCnt="4"/>
      <dgm:spPr/>
    </dgm:pt>
    <dgm:pt modelId="{11E0D836-2FB4-4043-87A5-066167F743B6}" type="pres">
      <dgm:prSet presAssocID="{694BA1C1-EADB-4DE7-8CA2-65D5F9B40E1F}" presName="hierRoot3" presStyleCnt="0"/>
      <dgm:spPr/>
    </dgm:pt>
    <dgm:pt modelId="{C1003FF5-972C-4E78-8E9A-A057847BB879}" type="pres">
      <dgm:prSet presAssocID="{694BA1C1-EADB-4DE7-8CA2-65D5F9B40E1F}" presName="composite3" presStyleCnt="0"/>
      <dgm:spPr/>
    </dgm:pt>
    <dgm:pt modelId="{FB87DC66-141E-4364-9548-F414D50A7538}" type="pres">
      <dgm:prSet presAssocID="{694BA1C1-EADB-4DE7-8CA2-65D5F9B40E1F}" presName="background3" presStyleLbl="node3" presStyleIdx="2" presStyleCnt="4"/>
      <dgm:spPr>
        <a:solidFill>
          <a:srgbClr val="008000"/>
        </a:solidFill>
      </dgm:spPr>
    </dgm:pt>
    <dgm:pt modelId="{6227D9AB-6D2A-4CC1-9A7D-326C9467FECB}" type="pres">
      <dgm:prSet presAssocID="{694BA1C1-EADB-4DE7-8CA2-65D5F9B40E1F}" presName="text3" presStyleLbl="fgAcc3" presStyleIdx="2" presStyleCnt="4">
        <dgm:presLayoutVars>
          <dgm:chPref val="3"/>
        </dgm:presLayoutVars>
      </dgm:prSet>
      <dgm:spPr/>
    </dgm:pt>
    <dgm:pt modelId="{DE3AF6F4-5CAD-4BB5-9E95-0C17FA576044}" type="pres">
      <dgm:prSet presAssocID="{694BA1C1-EADB-4DE7-8CA2-65D5F9B40E1F}" presName="hierChild4" presStyleCnt="0"/>
      <dgm:spPr/>
    </dgm:pt>
    <dgm:pt modelId="{42ED2FFE-0748-4DD2-B56B-854368706C52}" type="pres">
      <dgm:prSet presAssocID="{D1391B79-17A0-4CD4-B808-11BFD44C8D44}" presName="Name10" presStyleLbl="parChTrans1D2" presStyleIdx="1" presStyleCnt="2"/>
      <dgm:spPr/>
    </dgm:pt>
    <dgm:pt modelId="{5C97C37D-5B2C-4F07-AA6F-17F17E408EE3}" type="pres">
      <dgm:prSet presAssocID="{AE439DB9-E0BD-43EC-9750-53929953EB3D}" presName="hierRoot2" presStyleCnt="0"/>
      <dgm:spPr/>
    </dgm:pt>
    <dgm:pt modelId="{3B99E795-B149-4F38-9E80-237965EC7EB3}" type="pres">
      <dgm:prSet presAssocID="{AE439DB9-E0BD-43EC-9750-53929953EB3D}" presName="composite2" presStyleCnt="0"/>
      <dgm:spPr/>
    </dgm:pt>
    <dgm:pt modelId="{E333C4AC-6BD8-4043-A69C-183070B682EC}" type="pres">
      <dgm:prSet presAssocID="{AE439DB9-E0BD-43EC-9750-53929953EB3D}" presName="background2" presStyleLbl="node2" presStyleIdx="1" presStyleCnt="2"/>
      <dgm:spPr>
        <a:solidFill>
          <a:srgbClr val="4472C4"/>
        </a:solidFill>
      </dgm:spPr>
    </dgm:pt>
    <dgm:pt modelId="{489A48CC-EFC0-45FA-B885-10FC9A779800}" type="pres">
      <dgm:prSet presAssocID="{AE439DB9-E0BD-43EC-9750-53929953EB3D}" presName="text2" presStyleLbl="fgAcc2" presStyleIdx="1" presStyleCnt="2">
        <dgm:presLayoutVars>
          <dgm:chPref val="3"/>
        </dgm:presLayoutVars>
      </dgm:prSet>
      <dgm:spPr/>
    </dgm:pt>
    <dgm:pt modelId="{02DE793B-9702-4077-BF36-696BCF016879}" type="pres">
      <dgm:prSet presAssocID="{AE439DB9-E0BD-43EC-9750-53929953EB3D}" presName="hierChild3" presStyleCnt="0"/>
      <dgm:spPr/>
    </dgm:pt>
    <dgm:pt modelId="{12A709B9-2048-4EB7-848D-D65CF6415B4A}" type="pres">
      <dgm:prSet presAssocID="{6FDE623C-CDCF-4CDA-9C95-17DADC19D303}" presName="Name17" presStyleLbl="parChTrans1D3" presStyleIdx="3" presStyleCnt="4"/>
      <dgm:spPr/>
    </dgm:pt>
    <dgm:pt modelId="{2F5E4328-87B1-4D94-9D6F-FCF9F9A13CAF}" type="pres">
      <dgm:prSet presAssocID="{E8C45163-A753-4348-B05B-B9AC344065F2}" presName="hierRoot3" presStyleCnt="0"/>
      <dgm:spPr/>
    </dgm:pt>
    <dgm:pt modelId="{CC51F0C6-CA09-4746-9372-37E01FC653E8}" type="pres">
      <dgm:prSet presAssocID="{E8C45163-A753-4348-B05B-B9AC344065F2}" presName="composite3" presStyleCnt="0"/>
      <dgm:spPr/>
    </dgm:pt>
    <dgm:pt modelId="{070EB002-7C20-4CB4-9DBF-E98318E58CE1}" type="pres">
      <dgm:prSet presAssocID="{E8C45163-A753-4348-B05B-B9AC344065F2}" presName="background3" presStyleLbl="node3" presStyleIdx="3" presStyleCnt="4"/>
      <dgm:spPr/>
    </dgm:pt>
    <dgm:pt modelId="{7E0B643D-8F64-4B6B-9A14-00271215ED33}" type="pres">
      <dgm:prSet presAssocID="{E8C45163-A753-4348-B05B-B9AC344065F2}" presName="text3" presStyleLbl="fgAcc3" presStyleIdx="3" presStyleCnt="4">
        <dgm:presLayoutVars>
          <dgm:chPref val="3"/>
        </dgm:presLayoutVars>
      </dgm:prSet>
      <dgm:spPr/>
    </dgm:pt>
    <dgm:pt modelId="{3E47480D-F399-418D-9E3E-071E63DA9C3C}" type="pres">
      <dgm:prSet presAssocID="{E8C45163-A753-4348-B05B-B9AC344065F2}" presName="hierChild4" presStyleCnt="0"/>
      <dgm:spPr/>
    </dgm:pt>
  </dgm:ptLst>
  <dgm:cxnLst>
    <dgm:cxn modelId="{4736E10B-B25F-4838-964D-D7D23EC751AB}" type="presOf" srcId="{6B52C770-83A2-4948-A393-97031EB69BFE}" destId="{860706FE-EBA2-4B79-B676-81F8AF700979}" srcOrd="0" destOrd="0" presId="urn:microsoft.com/office/officeart/2005/8/layout/hierarchy1"/>
    <dgm:cxn modelId="{513EF80D-910A-4F64-8117-17D11FCD7011}" type="presOf" srcId="{6CAD8FE3-A14C-477F-99FB-759499CEE1AA}" destId="{BF37F384-29F1-406F-ACAF-3E7F6D9B1FE5}" srcOrd="0" destOrd="0" presId="urn:microsoft.com/office/officeart/2005/8/layout/hierarchy1"/>
    <dgm:cxn modelId="{8CB3512A-79CE-4ED9-A1E7-9EDF014FA538}" srcId="{CE73A697-1A79-402F-9FB1-BC06368D593F}" destId="{AE439DB9-E0BD-43EC-9750-53929953EB3D}" srcOrd="1" destOrd="0" parTransId="{D1391B79-17A0-4CD4-B808-11BFD44C8D44}" sibTransId="{27125DF0-F42D-43B1-9D11-ED125E7B15E3}"/>
    <dgm:cxn modelId="{0B872C3D-5A0E-4388-B5E4-C823A9C4D24D}" type="presOf" srcId="{28DD982B-C1B4-4D32-B3C3-3A2658ECBAD8}" destId="{F8CD2EB3-BDF9-4141-AA20-6E04F23C8CAA}" srcOrd="0" destOrd="0" presId="urn:microsoft.com/office/officeart/2005/8/layout/hierarchy1"/>
    <dgm:cxn modelId="{CAAF8240-36E9-4CB6-9A05-8C2F8A7E1164}" type="presOf" srcId="{E8C45163-A753-4348-B05B-B9AC344065F2}" destId="{7E0B643D-8F64-4B6B-9A14-00271215ED33}" srcOrd="0" destOrd="0" presId="urn:microsoft.com/office/officeart/2005/8/layout/hierarchy1"/>
    <dgm:cxn modelId="{6627775C-79B5-4A3E-9411-4CF4FC867EC4}" type="presOf" srcId="{AE439DB9-E0BD-43EC-9750-53929953EB3D}" destId="{489A48CC-EFC0-45FA-B885-10FC9A779800}" srcOrd="0" destOrd="0" presId="urn:microsoft.com/office/officeart/2005/8/layout/hierarchy1"/>
    <dgm:cxn modelId="{8CE10B62-DC03-4A32-A4A8-6E1C32C9F8E0}" type="presOf" srcId="{E673EECF-07EA-4596-A935-58FF6DE5C9FA}" destId="{E8B684FB-1C3B-4C5E-87B1-227CECCF8F92}" srcOrd="0" destOrd="0" presId="urn:microsoft.com/office/officeart/2005/8/layout/hierarchy1"/>
    <dgm:cxn modelId="{D5467363-D21F-4B23-BF61-759786A6DEE1}" srcId="{FD988412-F1B4-4EDB-8DE3-8787C61296B3}" destId="{28DD982B-C1B4-4D32-B3C3-3A2658ECBAD8}" srcOrd="0" destOrd="0" parTransId="{E673EECF-07EA-4596-A935-58FF6DE5C9FA}" sibTransId="{91B3D7F6-1DF4-4E7E-95FB-AF478DAC6ED2}"/>
    <dgm:cxn modelId="{FEC06364-2D4F-44FC-B6ED-AD39D158413F}" srcId="{FD988412-F1B4-4EDB-8DE3-8787C61296B3}" destId="{694BA1C1-EADB-4DE7-8CA2-65D5F9B40E1F}" srcOrd="2" destOrd="0" parTransId="{6B52C770-83A2-4948-A393-97031EB69BFE}" sibTransId="{7844C9B7-03BB-411A-913B-C1EB76C7E6D2}"/>
    <dgm:cxn modelId="{90CE7E66-6405-42C6-BD80-DEFD74DA24DA}" type="presOf" srcId="{CE73A697-1A79-402F-9FB1-BC06368D593F}" destId="{6B5F9F60-FD0C-4203-A55A-F65862F42AE2}" srcOrd="0" destOrd="0" presId="urn:microsoft.com/office/officeart/2005/8/layout/hierarchy1"/>
    <dgm:cxn modelId="{316FF367-3173-4767-8C54-7037057098F1}" type="presOf" srcId="{7362D876-4D2D-4010-A9D0-4FDFABEC0F58}" destId="{C7AC3958-AB1C-47E4-85DB-AA4A8EFEE50F}" srcOrd="0" destOrd="0" presId="urn:microsoft.com/office/officeart/2005/8/layout/hierarchy1"/>
    <dgm:cxn modelId="{9785BD48-722F-40B0-BFA4-6EDF5559B788}" type="presOf" srcId="{6FDE623C-CDCF-4CDA-9C95-17DADC19D303}" destId="{12A709B9-2048-4EB7-848D-D65CF6415B4A}" srcOrd="0" destOrd="0" presId="urn:microsoft.com/office/officeart/2005/8/layout/hierarchy1"/>
    <dgm:cxn modelId="{9A315669-6A9A-42DA-913A-7138025642BB}" srcId="{CE73A697-1A79-402F-9FB1-BC06368D593F}" destId="{FD988412-F1B4-4EDB-8DE3-8787C61296B3}" srcOrd="0" destOrd="0" parTransId="{17742BA3-3B46-449B-BD54-D43AA5FB62F2}" sibTransId="{D2AC07A1-6A14-4801-AA4A-50529CB3CB75}"/>
    <dgm:cxn modelId="{DEB83471-2DF7-4DAB-AD5F-9DFEFA4D0324}" type="presOf" srcId="{D1391B79-17A0-4CD4-B808-11BFD44C8D44}" destId="{42ED2FFE-0748-4DD2-B56B-854368706C52}" srcOrd="0" destOrd="0" presId="urn:microsoft.com/office/officeart/2005/8/layout/hierarchy1"/>
    <dgm:cxn modelId="{9A41A655-9EE5-4D4D-9605-E869D0208BBE}" srcId="{AE439DB9-E0BD-43EC-9750-53929953EB3D}" destId="{E8C45163-A753-4348-B05B-B9AC344065F2}" srcOrd="0" destOrd="0" parTransId="{6FDE623C-CDCF-4CDA-9C95-17DADC19D303}" sibTransId="{F9F57CAC-F4B4-41AB-A954-867FF0860A67}"/>
    <dgm:cxn modelId="{61EAB355-AE52-463F-88AB-956864A12FAD}" type="presOf" srcId="{694BA1C1-EADB-4DE7-8CA2-65D5F9B40E1F}" destId="{6227D9AB-6D2A-4CC1-9A7D-326C9467FECB}" srcOrd="0" destOrd="0" presId="urn:microsoft.com/office/officeart/2005/8/layout/hierarchy1"/>
    <dgm:cxn modelId="{F7B3F457-9252-40AD-BCD8-798CC104D96F}" type="presOf" srcId="{FCD85C3F-7255-4726-8550-6150F21DE0CE}" destId="{C07E2BB8-7409-42E4-BF38-1660E36F376D}" srcOrd="0" destOrd="0" presId="urn:microsoft.com/office/officeart/2005/8/layout/hierarchy1"/>
    <dgm:cxn modelId="{C484D783-D9AB-4CA6-8904-4632B885B6F7}" srcId="{FCD85C3F-7255-4726-8550-6150F21DE0CE}" destId="{CE73A697-1A79-402F-9FB1-BC06368D593F}" srcOrd="0" destOrd="0" parTransId="{8508E657-67BB-4C0C-BEF9-64619CED5B30}" sibTransId="{55966A99-0D8A-4986-AE65-4F41F4480191}"/>
    <dgm:cxn modelId="{4C6202A1-1E0F-452C-93FD-014058F8AE2D}" type="presOf" srcId="{FD988412-F1B4-4EDB-8DE3-8787C61296B3}" destId="{6E9F2BF6-41CE-404B-A92B-21F8B1A1BB52}" srcOrd="0" destOrd="0" presId="urn:microsoft.com/office/officeart/2005/8/layout/hierarchy1"/>
    <dgm:cxn modelId="{8E3711D4-D72F-46D2-95A0-8BFFE641F91A}" srcId="{FD988412-F1B4-4EDB-8DE3-8787C61296B3}" destId="{7362D876-4D2D-4010-A9D0-4FDFABEC0F58}" srcOrd="1" destOrd="0" parTransId="{6CAD8FE3-A14C-477F-99FB-759499CEE1AA}" sibTransId="{364DCD7B-A725-4E4E-BD1E-4764B43820AD}"/>
    <dgm:cxn modelId="{058978FA-D1C8-48AD-B6B4-7C883065D1FA}" type="presOf" srcId="{17742BA3-3B46-449B-BD54-D43AA5FB62F2}" destId="{F4BB5AA4-DE79-4E7B-A82D-0B7A526C0636}" srcOrd="0" destOrd="0" presId="urn:microsoft.com/office/officeart/2005/8/layout/hierarchy1"/>
    <dgm:cxn modelId="{D1203E9B-9F41-4BFE-BD7D-82213B9382DA}" type="presParOf" srcId="{C07E2BB8-7409-42E4-BF38-1660E36F376D}" destId="{E3154088-5239-4BC0-8480-9DA0DB53D4A3}" srcOrd="0" destOrd="0" presId="urn:microsoft.com/office/officeart/2005/8/layout/hierarchy1"/>
    <dgm:cxn modelId="{015EBD9F-02EC-4AF9-A1B0-59658521EEC9}" type="presParOf" srcId="{E3154088-5239-4BC0-8480-9DA0DB53D4A3}" destId="{9AC5DCDA-E20F-49B5-BB08-45FDF16E3842}" srcOrd="0" destOrd="0" presId="urn:microsoft.com/office/officeart/2005/8/layout/hierarchy1"/>
    <dgm:cxn modelId="{0B561F05-4AF7-4E20-857D-9C8AFF81F039}" type="presParOf" srcId="{9AC5DCDA-E20F-49B5-BB08-45FDF16E3842}" destId="{D0244FA7-0C66-4B8F-BF7E-35357DAE5B79}" srcOrd="0" destOrd="0" presId="urn:microsoft.com/office/officeart/2005/8/layout/hierarchy1"/>
    <dgm:cxn modelId="{71C690A9-C557-487F-BFFF-CAD85D54635F}" type="presParOf" srcId="{9AC5DCDA-E20F-49B5-BB08-45FDF16E3842}" destId="{6B5F9F60-FD0C-4203-A55A-F65862F42AE2}" srcOrd="1" destOrd="0" presId="urn:microsoft.com/office/officeart/2005/8/layout/hierarchy1"/>
    <dgm:cxn modelId="{C1E7670B-5B3F-4625-9673-5F79BA068D5F}" type="presParOf" srcId="{E3154088-5239-4BC0-8480-9DA0DB53D4A3}" destId="{8270F899-78BE-404D-B7DF-38280592E3B3}" srcOrd="1" destOrd="0" presId="urn:microsoft.com/office/officeart/2005/8/layout/hierarchy1"/>
    <dgm:cxn modelId="{FAEBCC54-5024-453F-BF04-B73CDBD468B9}" type="presParOf" srcId="{8270F899-78BE-404D-B7DF-38280592E3B3}" destId="{F4BB5AA4-DE79-4E7B-A82D-0B7A526C0636}" srcOrd="0" destOrd="0" presId="urn:microsoft.com/office/officeart/2005/8/layout/hierarchy1"/>
    <dgm:cxn modelId="{CCBD77D6-AB51-4886-B683-DFB4569674FC}" type="presParOf" srcId="{8270F899-78BE-404D-B7DF-38280592E3B3}" destId="{08E79362-E586-4B47-BBA5-8E65BB1C7A44}" srcOrd="1" destOrd="0" presId="urn:microsoft.com/office/officeart/2005/8/layout/hierarchy1"/>
    <dgm:cxn modelId="{C3C392BB-1E10-423C-BC28-114EC9FC836A}" type="presParOf" srcId="{08E79362-E586-4B47-BBA5-8E65BB1C7A44}" destId="{F95EBF01-D47D-41DB-89AD-1EAE18B5AF17}" srcOrd="0" destOrd="0" presId="urn:microsoft.com/office/officeart/2005/8/layout/hierarchy1"/>
    <dgm:cxn modelId="{F3DEB39E-4ABA-4D57-A570-1228582D37C3}" type="presParOf" srcId="{F95EBF01-D47D-41DB-89AD-1EAE18B5AF17}" destId="{94E2FF0E-36A3-4D0E-9B60-985DF9A96F2C}" srcOrd="0" destOrd="0" presId="urn:microsoft.com/office/officeart/2005/8/layout/hierarchy1"/>
    <dgm:cxn modelId="{4D2B6735-308A-4D3A-84EE-BD88ECDFAD28}" type="presParOf" srcId="{F95EBF01-D47D-41DB-89AD-1EAE18B5AF17}" destId="{6E9F2BF6-41CE-404B-A92B-21F8B1A1BB52}" srcOrd="1" destOrd="0" presId="urn:microsoft.com/office/officeart/2005/8/layout/hierarchy1"/>
    <dgm:cxn modelId="{E8100800-7D9F-428D-BD32-CD64DF226825}" type="presParOf" srcId="{08E79362-E586-4B47-BBA5-8E65BB1C7A44}" destId="{B9456598-846C-45B3-8088-321E8EEBA1DB}" srcOrd="1" destOrd="0" presId="urn:microsoft.com/office/officeart/2005/8/layout/hierarchy1"/>
    <dgm:cxn modelId="{CE84D258-BEE5-43FE-A752-BBCF5F789C8E}" type="presParOf" srcId="{B9456598-846C-45B3-8088-321E8EEBA1DB}" destId="{E8B684FB-1C3B-4C5E-87B1-227CECCF8F92}" srcOrd="0" destOrd="0" presId="urn:microsoft.com/office/officeart/2005/8/layout/hierarchy1"/>
    <dgm:cxn modelId="{731921E7-CD79-4893-BD8B-6CA74D8059EC}" type="presParOf" srcId="{B9456598-846C-45B3-8088-321E8EEBA1DB}" destId="{CBBCF35D-3A06-4004-AEB6-EF50E00DF456}" srcOrd="1" destOrd="0" presId="urn:microsoft.com/office/officeart/2005/8/layout/hierarchy1"/>
    <dgm:cxn modelId="{D0CC166D-6ACF-4665-BD60-D5477DABF8F6}" type="presParOf" srcId="{CBBCF35D-3A06-4004-AEB6-EF50E00DF456}" destId="{B8D29CDF-FB62-4623-ADF4-9FD78CCEA1DC}" srcOrd="0" destOrd="0" presId="urn:microsoft.com/office/officeart/2005/8/layout/hierarchy1"/>
    <dgm:cxn modelId="{DCCA5D35-25D0-41D2-B266-CE2A182C06E7}" type="presParOf" srcId="{B8D29CDF-FB62-4623-ADF4-9FD78CCEA1DC}" destId="{360F1C25-DE0E-4AAB-BAFD-6D32A347945A}" srcOrd="0" destOrd="0" presId="urn:microsoft.com/office/officeart/2005/8/layout/hierarchy1"/>
    <dgm:cxn modelId="{3E9A5480-EB76-41E1-88F8-222F9075DE91}" type="presParOf" srcId="{B8D29CDF-FB62-4623-ADF4-9FD78CCEA1DC}" destId="{F8CD2EB3-BDF9-4141-AA20-6E04F23C8CAA}" srcOrd="1" destOrd="0" presId="urn:microsoft.com/office/officeart/2005/8/layout/hierarchy1"/>
    <dgm:cxn modelId="{A33AAA06-DE23-40F8-A4C1-D7166580A35B}" type="presParOf" srcId="{CBBCF35D-3A06-4004-AEB6-EF50E00DF456}" destId="{EA9B44B5-671C-46A7-B781-22CBBFA9FE04}" srcOrd="1" destOrd="0" presId="urn:microsoft.com/office/officeart/2005/8/layout/hierarchy1"/>
    <dgm:cxn modelId="{6824157D-1611-4B87-8194-B6DC6D7B71B1}" type="presParOf" srcId="{B9456598-846C-45B3-8088-321E8EEBA1DB}" destId="{BF37F384-29F1-406F-ACAF-3E7F6D9B1FE5}" srcOrd="2" destOrd="0" presId="urn:microsoft.com/office/officeart/2005/8/layout/hierarchy1"/>
    <dgm:cxn modelId="{BEE9D090-2A8A-4C0B-A7CB-CAF07A2F0FBA}" type="presParOf" srcId="{B9456598-846C-45B3-8088-321E8EEBA1DB}" destId="{B30D4FD4-0384-4812-A391-FE99D982BFAC}" srcOrd="3" destOrd="0" presId="urn:microsoft.com/office/officeart/2005/8/layout/hierarchy1"/>
    <dgm:cxn modelId="{2E08826B-BBD6-4B8C-843F-FFCC6F4FD3B9}" type="presParOf" srcId="{B30D4FD4-0384-4812-A391-FE99D982BFAC}" destId="{6CA5EA0A-49B6-442F-A7C1-74D5099E8D4E}" srcOrd="0" destOrd="0" presId="urn:microsoft.com/office/officeart/2005/8/layout/hierarchy1"/>
    <dgm:cxn modelId="{FC62049D-32FC-40E5-8A75-11EB714FA0F4}" type="presParOf" srcId="{6CA5EA0A-49B6-442F-A7C1-74D5099E8D4E}" destId="{1C19CBEF-DAD9-47C2-BBDA-75D9C472947B}" srcOrd="0" destOrd="0" presId="urn:microsoft.com/office/officeart/2005/8/layout/hierarchy1"/>
    <dgm:cxn modelId="{81027FFC-C9CA-4034-BECC-CC4A2EDA69B5}" type="presParOf" srcId="{6CA5EA0A-49B6-442F-A7C1-74D5099E8D4E}" destId="{C7AC3958-AB1C-47E4-85DB-AA4A8EFEE50F}" srcOrd="1" destOrd="0" presId="urn:microsoft.com/office/officeart/2005/8/layout/hierarchy1"/>
    <dgm:cxn modelId="{4EDCC5CC-5DA4-4C63-B934-623110D38010}" type="presParOf" srcId="{B30D4FD4-0384-4812-A391-FE99D982BFAC}" destId="{1D29880B-CF5D-4E57-85EC-DE8D6B3ECCC2}" srcOrd="1" destOrd="0" presId="urn:microsoft.com/office/officeart/2005/8/layout/hierarchy1"/>
    <dgm:cxn modelId="{CF857204-E9F4-43B5-A446-BF245C269EB0}" type="presParOf" srcId="{B9456598-846C-45B3-8088-321E8EEBA1DB}" destId="{860706FE-EBA2-4B79-B676-81F8AF700979}" srcOrd="4" destOrd="0" presId="urn:microsoft.com/office/officeart/2005/8/layout/hierarchy1"/>
    <dgm:cxn modelId="{C588E82B-433E-4DAA-B1F4-C271B3A679FD}" type="presParOf" srcId="{B9456598-846C-45B3-8088-321E8EEBA1DB}" destId="{11E0D836-2FB4-4043-87A5-066167F743B6}" srcOrd="5" destOrd="0" presId="urn:microsoft.com/office/officeart/2005/8/layout/hierarchy1"/>
    <dgm:cxn modelId="{A2A45097-32B2-4047-B51E-0E03A8230187}" type="presParOf" srcId="{11E0D836-2FB4-4043-87A5-066167F743B6}" destId="{C1003FF5-972C-4E78-8E9A-A057847BB879}" srcOrd="0" destOrd="0" presId="urn:microsoft.com/office/officeart/2005/8/layout/hierarchy1"/>
    <dgm:cxn modelId="{4251D572-3BFD-4524-ACCC-C6C76E1F42C3}" type="presParOf" srcId="{C1003FF5-972C-4E78-8E9A-A057847BB879}" destId="{FB87DC66-141E-4364-9548-F414D50A7538}" srcOrd="0" destOrd="0" presId="urn:microsoft.com/office/officeart/2005/8/layout/hierarchy1"/>
    <dgm:cxn modelId="{7CEDE7CF-3475-407C-B40F-E4B73428DAE2}" type="presParOf" srcId="{C1003FF5-972C-4E78-8E9A-A057847BB879}" destId="{6227D9AB-6D2A-4CC1-9A7D-326C9467FECB}" srcOrd="1" destOrd="0" presId="urn:microsoft.com/office/officeart/2005/8/layout/hierarchy1"/>
    <dgm:cxn modelId="{621F8AF5-A6DD-4D83-80C5-AE6AA25F1F66}" type="presParOf" srcId="{11E0D836-2FB4-4043-87A5-066167F743B6}" destId="{DE3AF6F4-5CAD-4BB5-9E95-0C17FA576044}" srcOrd="1" destOrd="0" presId="urn:microsoft.com/office/officeart/2005/8/layout/hierarchy1"/>
    <dgm:cxn modelId="{30159DED-18B6-43E6-856F-AE261A91249C}" type="presParOf" srcId="{8270F899-78BE-404D-B7DF-38280592E3B3}" destId="{42ED2FFE-0748-4DD2-B56B-854368706C52}" srcOrd="2" destOrd="0" presId="urn:microsoft.com/office/officeart/2005/8/layout/hierarchy1"/>
    <dgm:cxn modelId="{FD3F0672-4521-46AD-9F9B-0AF54119E3E3}" type="presParOf" srcId="{8270F899-78BE-404D-B7DF-38280592E3B3}" destId="{5C97C37D-5B2C-4F07-AA6F-17F17E408EE3}" srcOrd="3" destOrd="0" presId="urn:microsoft.com/office/officeart/2005/8/layout/hierarchy1"/>
    <dgm:cxn modelId="{450848E8-5F5D-4B82-8FB7-4F6F009F58C2}" type="presParOf" srcId="{5C97C37D-5B2C-4F07-AA6F-17F17E408EE3}" destId="{3B99E795-B149-4F38-9E80-237965EC7EB3}" srcOrd="0" destOrd="0" presId="urn:microsoft.com/office/officeart/2005/8/layout/hierarchy1"/>
    <dgm:cxn modelId="{F4AAF7D1-5097-42CF-BC11-DAA2D3FB1CA9}" type="presParOf" srcId="{3B99E795-B149-4F38-9E80-237965EC7EB3}" destId="{E333C4AC-6BD8-4043-A69C-183070B682EC}" srcOrd="0" destOrd="0" presId="urn:microsoft.com/office/officeart/2005/8/layout/hierarchy1"/>
    <dgm:cxn modelId="{54F9E9EA-10C1-43BE-B31A-D8B96BDF4507}" type="presParOf" srcId="{3B99E795-B149-4F38-9E80-237965EC7EB3}" destId="{489A48CC-EFC0-45FA-B885-10FC9A779800}" srcOrd="1" destOrd="0" presId="urn:microsoft.com/office/officeart/2005/8/layout/hierarchy1"/>
    <dgm:cxn modelId="{776FE322-F7AC-4019-B615-6FCB38143F9E}" type="presParOf" srcId="{5C97C37D-5B2C-4F07-AA6F-17F17E408EE3}" destId="{02DE793B-9702-4077-BF36-696BCF016879}" srcOrd="1" destOrd="0" presId="urn:microsoft.com/office/officeart/2005/8/layout/hierarchy1"/>
    <dgm:cxn modelId="{D8B2FEDC-F574-4F23-A638-ECE39124D7D6}" type="presParOf" srcId="{02DE793B-9702-4077-BF36-696BCF016879}" destId="{12A709B9-2048-4EB7-848D-D65CF6415B4A}" srcOrd="0" destOrd="0" presId="urn:microsoft.com/office/officeart/2005/8/layout/hierarchy1"/>
    <dgm:cxn modelId="{B7A1D26D-BD55-4BDB-B012-BA0B66167DA6}" type="presParOf" srcId="{02DE793B-9702-4077-BF36-696BCF016879}" destId="{2F5E4328-87B1-4D94-9D6F-FCF9F9A13CAF}" srcOrd="1" destOrd="0" presId="urn:microsoft.com/office/officeart/2005/8/layout/hierarchy1"/>
    <dgm:cxn modelId="{899636EF-D012-44F7-B4D8-0646BC546889}" type="presParOf" srcId="{2F5E4328-87B1-4D94-9D6F-FCF9F9A13CAF}" destId="{CC51F0C6-CA09-4746-9372-37E01FC653E8}" srcOrd="0" destOrd="0" presId="urn:microsoft.com/office/officeart/2005/8/layout/hierarchy1"/>
    <dgm:cxn modelId="{2A2EF2FC-D611-4560-869D-9D927048F252}" type="presParOf" srcId="{CC51F0C6-CA09-4746-9372-37E01FC653E8}" destId="{070EB002-7C20-4CB4-9DBF-E98318E58CE1}" srcOrd="0" destOrd="0" presId="urn:microsoft.com/office/officeart/2005/8/layout/hierarchy1"/>
    <dgm:cxn modelId="{6DC61C44-6F05-4D23-A1A1-11C215E4CE5F}" type="presParOf" srcId="{CC51F0C6-CA09-4746-9372-37E01FC653E8}" destId="{7E0B643D-8F64-4B6B-9A14-00271215ED33}" srcOrd="1" destOrd="0" presId="urn:microsoft.com/office/officeart/2005/8/layout/hierarchy1"/>
    <dgm:cxn modelId="{44717150-BF7F-4D74-9DAD-72E486E6DF37}" type="presParOf" srcId="{2F5E4328-87B1-4D94-9D6F-FCF9F9A13CAF}" destId="{3E47480D-F399-418D-9E3E-071E63DA9C3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A709B9-2048-4EB7-848D-D65CF6415B4A}">
      <dsp:nvSpPr>
        <dsp:cNvPr id="0" name=""/>
        <dsp:cNvSpPr/>
      </dsp:nvSpPr>
      <dsp:spPr>
        <a:xfrm>
          <a:off x="8153708" y="2732907"/>
          <a:ext cx="91440" cy="508707"/>
        </a:xfrm>
        <a:custGeom>
          <a:avLst/>
          <a:gdLst/>
          <a:ahLst/>
          <a:cxnLst/>
          <a:rect l="0" t="0" r="0" b="0"/>
          <a:pathLst>
            <a:path>
              <a:moveTo>
                <a:pt x="45720" y="0"/>
              </a:moveTo>
              <a:lnTo>
                <a:pt x="45720" y="5087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ED2FFE-0748-4DD2-B56B-854368706C52}">
      <dsp:nvSpPr>
        <dsp:cNvPr id="0" name=""/>
        <dsp:cNvSpPr/>
      </dsp:nvSpPr>
      <dsp:spPr>
        <a:xfrm>
          <a:off x="6061592" y="1113496"/>
          <a:ext cx="2137835" cy="508707"/>
        </a:xfrm>
        <a:custGeom>
          <a:avLst/>
          <a:gdLst/>
          <a:ahLst/>
          <a:cxnLst/>
          <a:rect l="0" t="0" r="0" b="0"/>
          <a:pathLst>
            <a:path>
              <a:moveTo>
                <a:pt x="0" y="0"/>
              </a:moveTo>
              <a:lnTo>
                <a:pt x="0" y="346669"/>
              </a:lnTo>
              <a:lnTo>
                <a:pt x="2137835" y="346669"/>
              </a:lnTo>
              <a:lnTo>
                <a:pt x="2137835" y="5087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0706FE-EBA2-4B79-B676-81F8AF700979}">
      <dsp:nvSpPr>
        <dsp:cNvPr id="0" name=""/>
        <dsp:cNvSpPr/>
      </dsp:nvSpPr>
      <dsp:spPr>
        <a:xfrm>
          <a:off x="3923756" y="2732907"/>
          <a:ext cx="2137835" cy="508707"/>
        </a:xfrm>
        <a:custGeom>
          <a:avLst/>
          <a:gdLst/>
          <a:ahLst/>
          <a:cxnLst/>
          <a:rect l="0" t="0" r="0" b="0"/>
          <a:pathLst>
            <a:path>
              <a:moveTo>
                <a:pt x="0" y="0"/>
              </a:moveTo>
              <a:lnTo>
                <a:pt x="0" y="346669"/>
              </a:lnTo>
              <a:lnTo>
                <a:pt x="2137835" y="346669"/>
              </a:lnTo>
              <a:lnTo>
                <a:pt x="2137835" y="5087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F37F384-29F1-406F-ACAF-3E7F6D9B1FE5}">
      <dsp:nvSpPr>
        <dsp:cNvPr id="0" name=""/>
        <dsp:cNvSpPr/>
      </dsp:nvSpPr>
      <dsp:spPr>
        <a:xfrm>
          <a:off x="3878036" y="2732907"/>
          <a:ext cx="91440" cy="508707"/>
        </a:xfrm>
        <a:custGeom>
          <a:avLst/>
          <a:gdLst/>
          <a:ahLst/>
          <a:cxnLst/>
          <a:rect l="0" t="0" r="0" b="0"/>
          <a:pathLst>
            <a:path>
              <a:moveTo>
                <a:pt x="45720" y="0"/>
              </a:moveTo>
              <a:lnTo>
                <a:pt x="45720" y="5087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8B684FB-1C3B-4C5E-87B1-227CECCF8F92}">
      <dsp:nvSpPr>
        <dsp:cNvPr id="0" name=""/>
        <dsp:cNvSpPr/>
      </dsp:nvSpPr>
      <dsp:spPr>
        <a:xfrm>
          <a:off x="1785920" y="2732907"/>
          <a:ext cx="2137835" cy="508707"/>
        </a:xfrm>
        <a:custGeom>
          <a:avLst/>
          <a:gdLst/>
          <a:ahLst/>
          <a:cxnLst/>
          <a:rect l="0" t="0" r="0" b="0"/>
          <a:pathLst>
            <a:path>
              <a:moveTo>
                <a:pt x="2137835" y="0"/>
              </a:moveTo>
              <a:lnTo>
                <a:pt x="2137835" y="346669"/>
              </a:lnTo>
              <a:lnTo>
                <a:pt x="0" y="346669"/>
              </a:lnTo>
              <a:lnTo>
                <a:pt x="0" y="5087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4BB5AA4-DE79-4E7B-A82D-0B7A526C0636}">
      <dsp:nvSpPr>
        <dsp:cNvPr id="0" name=""/>
        <dsp:cNvSpPr/>
      </dsp:nvSpPr>
      <dsp:spPr>
        <a:xfrm>
          <a:off x="3923756" y="1113496"/>
          <a:ext cx="2137835" cy="508707"/>
        </a:xfrm>
        <a:custGeom>
          <a:avLst/>
          <a:gdLst/>
          <a:ahLst/>
          <a:cxnLst/>
          <a:rect l="0" t="0" r="0" b="0"/>
          <a:pathLst>
            <a:path>
              <a:moveTo>
                <a:pt x="2137835" y="0"/>
              </a:moveTo>
              <a:lnTo>
                <a:pt x="2137835" y="346669"/>
              </a:lnTo>
              <a:lnTo>
                <a:pt x="0" y="346669"/>
              </a:lnTo>
              <a:lnTo>
                <a:pt x="0" y="5087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0244FA7-0C66-4B8F-BF7E-35357DAE5B79}">
      <dsp:nvSpPr>
        <dsp:cNvPr id="0" name=""/>
        <dsp:cNvSpPr/>
      </dsp:nvSpPr>
      <dsp:spPr>
        <a:xfrm>
          <a:off x="5187023" y="2793"/>
          <a:ext cx="1749138" cy="1110702"/>
        </a:xfrm>
        <a:prstGeom prst="roundRect">
          <a:avLst>
            <a:gd name="adj" fmla="val 10000"/>
          </a:avLst>
        </a:prstGeom>
        <a:solidFill>
          <a:srgbClr val="28246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5F9F60-FD0C-4203-A55A-F65862F42AE2}">
      <dsp:nvSpPr>
        <dsp:cNvPr id="0" name=""/>
        <dsp:cNvSpPr/>
      </dsp:nvSpPr>
      <dsp:spPr>
        <a:xfrm>
          <a:off x="5381372" y="187424"/>
          <a:ext cx="1749138" cy="1110702"/>
        </a:xfrm>
        <a:prstGeom prst="roundRect">
          <a:avLst>
            <a:gd name="adj" fmla="val 10000"/>
          </a:avLst>
        </a:prstGeom>
        <a:solidFill>
          <a:schemeClr val="lt1">
            <a:alpha val="90000"/>
            <a:hueOff val="0"/>
            <a:satOff val="0"/>
            <a:lumOff val="0"/>
            <a:alphaOff val="0"/>
          </a:schemeClr>
        </a:solidFill>
        <a:ln w="12700" cap="flat" cmpd="sng" algn="ctr">
          <a:solidFill>
            <a:srgbClr val="28246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dirty="0">
              <a:solidFill>
                <a:srgbClr val="282461"/>
              </a:solidFill>
              <a:latin typeface="Times New Roman" panose="02020603050405020304" pitchFamily="18" charset="0"/>
              <a:cs typeface="Times New Roman" panose="02020603050405020304" pitchFamily="18" charset="0"/>
            </a:rPr>
            <a:t>Symbology and Visualization</a:t>
          </a:r>
          <a:endParaRPr lang="en-IN" sz="1600" kern="1200" dirty="0">
            <a:solidFill>
              <a:srgbClr val="282461"/>
            </a:solidFill>
            <a:latin typeface="Times New Roman" panose="02020603050405020304" pitchFamily="18" charset="0"/>
            <a:cs typeface="Times New Roman" panose="02020603050405020304" pitchFamily="18" charset="0"/>
          </a:endParaRPr>
        </a:p>
      </dsp:txBody>
      <dsp:txXfrm>
        <a:off x="5413903" y="219955"/>
        <a:ext cx="1684076" cy="1045640"/>
      </dsp:txXfrm>
    </dsp:sp>
    <dsp:sp modelId="{94E2FF0E-36A3-4D0E-9B60-985DF9A96F2C}">
      <dsp:nvSpPr>
        <dsp:cNvPr id="0" name=""/>
        <dsp:cNvSpPr/>
      </dsp:nvSpPr>
      <dsp:spPr>
        <a:xfrm>
          <a:off x="3049187" y="1622204"/>
          <a:ext cx="1749138" cy="1110702"/>
        </a:xfrm>
        <a:prstGeom prst="roundRect">
          <a:avLst>
            <a:gd name="adj" fmla="val 10000"/>
          </a:avLst>
        </a:prstGeom>
        <a:solidFill>
          <a:srgbClr val="4472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9F2BF6-41CE-404B-A92B-21F8B1A1BB52}">
      <dsp:nvSpPr>
        <dsp:cNvPr id="0" name=""/>
        <dsp:cNvSpPr/>
      </dsp:nvSpPr>
      <dsp:spPr>
        <a:xfrm>
          <a:off x="3243536" y="1806835"/>
          <a:ext cx="1749138" cy="1110702"/>
        </a:xfrm>
        <a:prstGeom prst="roundRect">
          <a:avLst>
            <a:gd name="adj" fmla="val 10000"/>
          </a:avLst>
        </a:prstGeom>
        <a:solidFill>
          <a:schemeClr val="lt1">
            <a:alpha val="90000"/>
            <a:hueOff val="0"/>
            <a:satOff val="0"/>
            <a:lumOff val="0"/>
            <a:alphaOff val="0"/>
          </a:schemeClr>
        </a:solidFill>
        <a:ln w="12700" cap="flat" cmpd="sng" algn="ctr">
          <a:solidFill>
            <a:srgbClr val="4472C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latin typeface="Times New Roman" panose="02020603050405020304" pitchFamily="18" charset="0"/>
              <a:cs typeface="Times New Roman" panose="02020603050405020304" pitchFamily="18" charset="0"/>
            </a:rPr>
            <a:t>NDVI </a:t>
          </a:r>
          <a:br>
            <a:rPr lang="en-IN" sz="1600" kern="1200" dirty="0">
              <a:latin typeface="Times New Roman" panose="02020603050405020304" pitchFamily="18" charset="0"/>
              <a:cs typeface="Times New Roman" panose="02020603050405020304" pitchFamily="18" charset="0"/>
            </a:rPr>
          </a:br>
          <a:r>
            <a:rPr lang="en-IN" sz="1600" kern="1200" dirty="0">
              <a:latin typeface="Times New Roman" panose="02020603050405020304" pitchFamily="18" charset="0"/>
              <a:cs typeface="Times New Roman" panose="02020603050405020304" pitchFamily="18" charset="0"/>
            </a:rPr>
            <a:t>Symbology</a:t>
          </a:r>
        </a:p>
      </dsp:txBody>
      <dsp:txXfrm>
        <a:off x="3276067" y="1839366"/>
        <a:ext cx="1684076" cy="1045640"/>
      </dsp:txXfrm>
    </dsp:sp>
    <dsp:sp modelId="{360F1C25-DE0E-4AAB-BAFD-6D32A347945A}">
      <dsp:nvSpPr>
        <dsp:cNvPr id="0" name=""/>
        <dsp:cNvSpPr/>
      </dsp:nvSpPr>
      <dsp:spPr>
        <a:xfrm>
          <a:off x="911351" y="3241615"/>
          <a:ext cx="1749138" cy="1110702"/>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CD2EB3-BDF9-4141-AA20-6E04F23C8CAA}">
      <dsp:nvSpPr>
        <dsp:cNvPr id="0" name=""/>
        <dsp:cNvSpPr/>
      </dsp:nvSpPr>
      <dsp:spPr>
        <a:xfrm>
          <a:off x="1105700" y="3426246"/>
          <a:ext cx="1749138" cy="1110702"/>
        </a:xfrm>
        <a:prstGeom prst="roundRect">
          <a:avLst>
            <a:gd name="adj" fmla="val 10000"/>
          </a:avLst>
        </a:prstGeom>
        <a:solidFill>
          <a:schemeClr val="lt1">
            <a:alpha val="90000"/>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solidFill>
                <a:srgbClr val="C00000"/>
              </a:solidFill>
              <a:latin typeface="Times New Roman" panose="02020603050405020304" pitchFamily="18" charset="0"/>
              <a:cs typeface="Times New Roman" panose="02020603050405020304" pitchFamily="18" charset="0"/>
            </a:rPr>
            <a:t>Cropped Area</a:t>
          </a:r>
        </a:p>
      </dsp:txBody>
      <dsp:txXfrm>
        <a:off x="1138231" y="3458777"/>
        <a:ext cx="1684076" cy="1045640"/>
      </dsp:txXfrm>
    </dsp:sp>
    <dsp:sp modelId="{1C19CBEF-DAD9-47C2-BBDA-75D9C472947B}">
      <dsp:nvSpPr>
        <dsp:cNvPr id="0" name=""/>
        <dsp:cNvSpPr/>
      </dsp:nvSpPr>
      <dsp:spPr>
        <a:xfrm>
          <a:off x="3049187" y="3241615"/>
          <a:ext cx="1749138" cy="1110702"/>
        </a:xfrm>
        <a:prstGeom prst="roundRect">
          <a:avLst>
            <a:gd name="adj" fmla="val 10000"/>
          </a:avLst>
        </a:prstGeom>
        <a:solidFill>
          <a:srgbClr val="FFFF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AC3958-AB1C-47E4-85DB-AA4A8EFEE50F}">
      <dsp:nvSpPr>
        <dsp:cNvPr id="0" name=""/>
        <dsp:cNvSpPr/>
      </dsp:nvSpPr>
      <dsp:spPr>
        <a:xfrm>
          <a:off x="3243536" y="3426246"/>
          <a:ext cx="1749138" cy="1110702"/>
        </a:xfrm>
        <a:prstGeom prst="roundRect">
          <a:avLst>
            <a:gd name="adj" fmla="val 10000"/>
          </a:avLst>
        </a:prstGeom>
        <a:solidFill>
          <a:schemeClr val="lt1">
            <a:alpha val="90000"/>
            <a:hueOff val="0"/>
            <a:satOff val="0"/>
            <a:lumOff val="0"/>
            <a:alphaOff val="0"/>
          </a:schemeClr>
        </a:solidFill>
        <a:ln w="12700" cap="flat" cmpd="sng" algn="ctr">
          <a:solidFill>
            <a:srgbClr val="FFFF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latin typeface="Times New Roman" panose="02020603050405020304" pitchFamily="18" charset="0"/>
              <a:cs typeface="Times New Roman" panose="02020603050405020304" pitchFamily="18" charset="0"/>
            </a:rPr>
            <a:t>Non Cropped Area</a:t>
          </a:r>
        </a:p>
      </dsp:txBody>
      <dsp:txXfrm>
        <a:off x="3276067" y="3458777"/>
        <a:ext cx="1684076" cy="1045640"/>
      </dsp:txXfrm>
    </dsp:sp>
    <dsp:sp modelId="{FB87DC66-141E-4364-9548-F414D50A7538}">
      <dsp:nvSpPr>
        <dsp:cNvPr id="0" name=""/>
        <dsp:cNvSpPr/>
      </dsp:nvSpPr>
      <dsp:spPr>
        <a:xfrm>
          <a:off x="5187023" y="3241615"/>
          <a:ext cx="1749138" cy="1110702"/>
        </a:xfrm>
        <a:prstGeom prst="roundRect">
          <a:avLst>
            <a:gd name="adj" fmla="val 10000"/>
          </a:avLst>
        </a:prstGeom>
        <a:solidFill>
          <a:srgbClr val="008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27D9AB-6D2A-4CC1-9A7D-326C9467FECB}">
      <dsp:nvSpPr>
        <dsp:cNvPr id="0" name=""/>
        <dsp:cNvSpPr/>
      </dsp:nvSpPr>
      <dsp:spPr>
        <a:xfrm>
          <a:off x="5381372" y="3426246"/>
          <a:ext cx="1749138" cy="1110702"/>
        </a:xfrm>
        <a:prstGeom prst="roundRect">
          <a:avLst>
            <a:gd name="adj" fmla="val 10000"/>
          </a:avLst>
        </a:prstGeom>
        <a:solidFill>
          <a:schemeClr val="lt1">
            <a:alpha val="90000"/>
            <a:hueOff val="0"/>
            <a:satOff val="0"/>
            <a:lumOff val="0"/>
            <a:alphaOff val="0"/>
          </a:schemeClr>
        </a:solidFill>
        <a:ln w="12700" cap="flat" cmpd="sng" algn="ctr">
          <a:solidFill>
            <a:srgbClr val="008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solidFill>
                <a:srgbClr val="C00000"/>
              </a:solidFill>
              <a:latin typeface="Times New Roman" panose="02020603050405020304" pitchFamily="18" charset="0"/>
              <a:cs typeface="Times New Roman" panose="02020603050405020304" pitchFamily="18" charset="0"/>
            </a:rPr>
            <a:t>Stress Level</a:t>
          </a:r>
        </a:p>
      </dsp:txBody>
      <dsp:txXfrm>
        <a:off x="5413903" y="3458777"/>
        <a:ext cx="1684076" cy="1045640"/>
      </dsp:txXfrm>
    </dsp:sp>
    <dsp:sp modelId="{E333C4AC-6BD8-4043-A69C-183070B682EC}">
      <dsp:nvSpPr>
        <dsp:cNvPr id="0" name=""/>
        <dsp:cNvSpPr/>
      </dsp:nvSpPr>
      <dsp:spPr>
        <a:xfrm>
          <a:off x="7324859" y="1622204"/>
          <a:ext cx="1749138" cy="1110702"/>
        </a:xfrm>
        <a:prstGeom prst="roundRect">
          <a:avLst>
            <a:gd name="adj" fmla="val 10000"/>
          </a:avLst>
        </a:prstGeom>
        <a:solidFill>
          <a:srgbClr val="4472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9A48CC-EFC0-45FA-B885-10FC9A779800}">
      <dsp:nvSpPr>
        <dsp:cNvPr id="0" name=""/>
        <dsp:cNvSpPr/>
      </dsp:nvSpPr>
      <dsp:spPr>
        <a:xfrm>
          <a:off x="7519208" y="1806835"/>
          <a:ext cx="1749138" cy="1110702"/>
        </a:xfrm>
        <a:prstGeom prst="roundRect">
          <a:avLst>
            <a:gd name="adj" fmla="val 10000"/>
          </a:avLst>
        </a:prstGeom>
        <a:solidFill>
          <a:schemeClr val="lt1">
            <a:alpha val="90000"/>
            <a:hueOff val="0"/>
            <a:satOff val="0"/>
            <a:lumOff val="0"/>
            <a:alphaOff val="0"/>
          </a:schemeClr>
        </a:solidFill>
        <a:ln w="12700" cap="flat" cmpd="sng" algn="ctr">
          <a:solidFill>
            <a:srgbClr val="4472C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latin typeface="Times New Roman" panose="02020603050405020304" pitchFamily="18" charset="0"/>
              <a:cs typeface="Times New Roman" panose="02020603050405020304" pitchFamily="18" charset="0"/>
            </a:rPr>
            <a:t>NDRE </a:t>
          </a:r>
          <a:br>
            <a:rPr lang="en-IN" sz="1600" kern="1200" dirty="0">
              <a:latin typeface="Times New Roman" panose="02020603050405020304" pitchFamily="18" charset="0"/>
              <a:cs typeface="Times New Roman" panose="02020603050405020304" pitchFamily="18" charset="0"/>
            </a:rPr>
          </a:br>
          <a:r>
            <a:rPr lang="en-IN" sz="1600" kern="1200" dirty="0">
              <a:latin typeface="Times New Roman" panose="02020603050405020304" pitchFamily="18" charset="0"/>
              <a:cs typeface="Times New Roman" panose="02020603050405020304" pitchFamily="18" charset="0"/>
            </a:rPr>
            <a:t>Symbology</a:t>
          </a:r>
        </a:p>
      </dsp:txBody>
      <dsp:txXfrm>
        <a:off x="7551739" y="1839366"/>
        <a:ext cx="1684076" cy="1045640"/>
      </dsp:txXfrm>
    </dsp:sp>
    <dsp:sp modelId="{070EB002-7C20-4CB4-9DBF-E98318E58CE1}">
      <dsp:nvSpPr>
        <dsp:cNvPr id="0" name=""/>
        <dsp:cNvSpPr/>
      </dsp:nvSpPr>
      <dsp:spPr>
        <a:xfrm>
          <a:off x="7324859" y="3241615"/>
          <a:ext cx="1749138" cy="11107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0B643D-8F64-4B6B-9A14-00271215ED33}">
      <dsp:nvSpPr>
        <dsp:cNvPr id="0" name=""/>
        <dsp:cNvSpPr/>
      </dsp:nvSpPr>
      <dsp:spPr>
        <a:xfrm>
          <a:off x="7519208" y="3426246"/>
          <a:ext cx="1749138" cy="1110702"/>
        </a:xfrm>
        <a:prstGeom prst="roundRect">
          <a:avLst>
            <a:gd name="adj" fmla="val 10000"/>
          </a:avLst>
        </a:prstGeom>
        <a:solidFill>
          <a:schemeClr val="lt1">
            <a:alpha val="90000"/>
            <a:hueOff val="0"/>
            <a:satOff val="0"/>
            <a:lumOff val="0"/>
            <a:alphaOff val="0"/>
          </a:schemeClr>
        </a:solidFill>
        <a:ln w="12700" cap="flat" cmpd="sng" algn="ctr">
          <a:solidFill>
            <a:srgbClr val="4472C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latin typeface="Times New Roman" panose="02020603050405020304" pitchFamily="18" charset="0"/>
              <a:cs typeface="Times New Roman" panose="02020603050405020304" pitchFamily="18" charset="0"/>
            </a:rPr>
            <a:t>Zone Segmentation</a:t>
          </a:r>
        </a:p>
      </dsp:txBody>
      <dsp:txXfrm>
        <a:off x="7551739" y="3458777"/>
        <a:ext cx="1684076" cy="104564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B3AF1F-92FF-4BF5-866E-F0B6327B8DAD}" type="datetimeFigureOut">
              <a:rPr lang="en-IN" smtClean="0"/>
              <a:t>25-10-2024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77F03C-89ED-4C5D-ABA9-990B46463B21}" type="slidenum">
              <a:rPr lang="en-IN" smtClean="0"/>
              <a:t>‹#›</a:t>
            </a:fld>
            <a:endParaRPr lang="en-IN"/>
          </a:p>
        </p:txBody>
      </p:sp>
    </p:spTree>
    <p:extLst>
      <p:ext uri="{BB962C8B-B14F-4D97-AF65-F5344CB8AC3E}">
        <p14:creationId xmlns:p14="http://schemas.microsoft.com/office/powerpoint/2010/main" val="1994788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B9D89-836B-466E-AD43-FCA03026D1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6FB19E7-6542-4B65-A336-C7722E49EF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544B317-4DA7-407D-8734-4268AA710018}"/>
              </a:ext>
            </a:extLst>
          </p:cNvPr>
          <p:cNvSpPr>
            <a:spLocks noGrp="1"/>
          </p:cNvSpPr>
          <p:nvPr>
            <p:ph type="dt" sz="half" idx="10"/>
          </p:nvPr>
        </p:nvSpPr>
        <p:spPr/>
        <p:txBody>
          <a:bodyPr/>
          <a:lstStyle/>
          <a:p>
            <a:fld id="{AE38AC0B-F117-4085-839D-4E2392F410FA}" type="datetime1">
              <a:rPr lang="en-IN" smtClean="0"/>
              <a:t>25-10-2024</a:t>
            </a:fld>
            <a:endParaRPr lang="en-IN"/>
          </a:p>
        </p:txBody>
      </p:sp>
      <p:sp>
        <p:nvSpPr>
          <p:cNvPr id="5" name="Footer Placeholder 4">
            <a:extLst>
              <a:ext uri="{FF2B5EF4-FFF2-40B4-BE49-F238E27FC236}">
                <a16:creationId xmlns:a16="http://schemas.microsoft.com/office/drawing/2014/main" id="{C3CC1206-4B47-4E9D-BB69-75B307B4A84D}"/>
              </a:ext>
            </a:extLst>
          </p:cNvPr>
          <p:cNvSpPr>
            <a:spLocks noGrp="1"/>
          </p:cNvSpPr>
          <p:nvPr>
            <p:ph type="ftr" sz="quarter" idx="11"/>
          </p:nvPr>
        </p:nvSpPr>
        <p:spPr/>
        <p:txBody>
          <a:bodyPr/>
          <a:lstStyle/>
          <a:p>
            <a:r>
              <a:rPr lang="en-IN"/>
              <a:t>Title of the project</a:t>
            </a:r>
          </a:p>
        </p:txBody>
      </p:sp>
      <p:sp>
        <p:nvSpPr>
          <p:cNvPr id="6" name="Slide Number Placeholder 5">
            <a:extLst>
              <a:ext uri="{FF2B5EF4-FFF2-40B4-BE49-F238E27FC236}">
                <a16:creationId xmlns:a16="http://schemas.microsoft.com/office/drawing/2014/main" id="{4E56B393-D9F9-4BC3-9CA5-997B5C25745C}"/>
              </a:ext>
            </a:extLst>
          </p:cNvPr>
          <p:cNvSpPr>
            <a:spLocks noGrp="1"/>
          </p:cNvSpPr>
          <p:nvPr>
            <p:ph type="sldNum" sz="quarter" idx="12"/>
          </p:nvPr>
        </p:nvSpPr>
        <p:spPr/>
        <p:txBody>
          <a:bodyPr/>
          <a:lstStyle/>
          <a:p>
            <a:fld id="{8BF3B26E-5487-43AB-A34A-0A40ADBDE993}" type="slidenum">
              <a:rPr lang="en-IN" smtClean="0"/>
              <a:t>‹#›</a:t>
            </a:fld>
            <a:endParaRPr lang="en-IN"/>
          </a:p>
        </p:txBody>
      </p:sp>
    </p:spTree>
    <p:extLst>
      <p:ext uri="{BB962C8B-B14F-4D97-AF65-F5344CB8AC3E}">
        <p14:creationId xmlns:p14="http://schemas.microsoft.com/office/powerpoint/2010/main" val="367282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61E8-F9ED-43D8-AC75-89FFCE4C802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5BE74C5-DF45-442C-9A4F-CE0C3C124E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BCF63D-2140-4AE5-9E5E-3A02A3C6401E}"/>
              </a:ext>
            </a:extLst>
          </p:cNvPr>
          <p:cNvSpPr>
            <a:spLocks noGrp="1"/>
          </p:cNvSpPr>
          <p:nvPr>
            <p:ph type="dt" sz="half" idx="10"/>
          </p:nvPr>
        </p:nvSpPr>
        <p:spPr/>
        <p:txBody>
          <a:bodyPr/>
          <a:lstStyle/>
          <a:p>
            <a:fld id="{227E14E8-662A-4BE0-9E52-28436606FD75}" type="datetime1">
              <a:rPr lang="en-IN" smtClean="0"/>
              <a:t>25-10-2024</a:t>
            </a:fld>
            <a:endParaRPr lang="en-IN"/>
          </a:p>
        </p:txBody>
      </p:sp>
      <p:sp>
        <p:nvSpPr>
          <p:cNvPr id="5" name="Footer Placeholder 4">
            <a:extLst>
              <a:ext uri="{FF2B5EF4-FFF2-40B4-BE49-F238E27FC236}">
                <a16:creationId xmlns:a16="http://schemas.microsoft.com/office/drawing/2014/main" id="{5D0AA5C6-F556-472C-AE6A-7780E7835B7E}"/>
              </a:ext>
            </a:extLst>
          </p:cNvPr>
          <p:cNvSpPr>
            <a:spLocks noGrp="1"/>
          </p:cNvSpPr>
          <p:nvPr>
            <p:ph type="ftr" sz="quarter" idx="11"/>
          </p:nvPr>
        </p:nvSpPr>
        <p:spPr/>
        <p:txBody>
          <a:bodyPr/>
          <a:lstStyle/>
          <a:p>
            <a:r>
              <a:rPr lang="en-IN"/>
              <a:t>Title of the project</a:t>
            </a:r>
          </a:p>
        </p:txBody>
      </p:sp>
      <p:sp>
        <p:nvSpPr>
          <p:cNvPr id="6" name="Slide Number Placeholder 5">
            <a:extLst>
              <a:ext uri="{FF2B5EF4-FFF2-40B4-BE49-F238E27FC236}">
                <a16:creationId xmlns:a16="http://schemas.microsoft.com/office/drawing/2014/main" id="{DD0E9189-BF74-4021-A580-4BE8E932CF37}"/>
              </a:ext>
            </a:extLst>
          </p:cNvPr>
          <p:cNvSpPr>
            <a:spLocks noGrp="1"/>
          </p:cNvSpPr>
          <p:nvPr>
            <p:ph type="sldNum" sz="quarter" idx="12"/>
          </p:nvPr>
        </p:nvSpPr>
        <p:spPr/>
        <p:txBody>
          <a:bodyPr/>
          <a:lstStyle/>
          <a:p>
            <a:fld id="{8BF3B26E-5487-43AB-A34A-0A40ADBDE993}" type="slidenum">
              <a:rPr lang="en-IN" smtClean="0"/>
              <a:t>‹#›</a:t>
            </a:fld>
            <a:endParaRPr lang="en-IN"/>
          </a:p>
        </p:txBody>
      </p:sp>
    </p:spTree>
    <p:extLst>
      <p:ext uri="{BB962C8B-B14F-4D97-AF65-F5344CB8AC3E}">
        <p14:creationId xmlns:p14="http://schemas.microsoft.com/office/powerpoint/2010/main" val="3926123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8344C3-BAED-428E-98EF-9546ADE04F4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02562EC-A718-4F69-99C8-0B083B4E43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791447E-6E9E-4122-B3A0-80D19F92CFAE}"/>
              </a:ext>
            </a:extLst>
          </p:cNvPr>
          <p:cNvSpPr>
            <a:spLocks noGrp="1"/>
          </p:cNvSpPr>
          <p:nvPr>
            <p:ph type="dt" sz="half" idx="10"/>
          </p:nvPr>
        </p:nvSpPr>
        <p:spPr/>
        <p:txBody>
          <a:bodyPr/>
          <a:lstStyle/>
          <a:p>
            <a:fld id="{815E37C5-62F3-4EAD-BC75-84568C41C5A2}" type="datetime1">
              <a:rPr lang="en-IN" smtClean="0"/>
              <a:t>25-10-2024</a:t>
            </a:fld>
            <a:endParaRPr lang="en-IN"/>
          </a:p>
        </p:txBody>
      </p:sp>
      <p:sp>
        <p:nvSpPr>
          <p:cNvPr id="5" name="Footer Placeholder 4">
            <a:extLst>
              <a:ext uri="{FF2B5EF4-FFF2-40B4-BE49-F238E27FC236}">
                <a16:creationId xmlns:a16="http://schemas.microsoft.com/office/drawing/2014/main" id="{DE2A42F5-8959-4D07-AAF8-4B3629DDD59A}"/>
              </a:ext>
            </a:extLst>
          </p:cNvPr>
          <p:cNvSpPr>
            <a:spLocks noGrp="1"/>
          </p:cNvSpPr>
          <p:nvPr>
            <p:ph type="ftr" sz="quarter" idx="11"/>
          </p:nvPr>
        </p:nvSpPr>
        <p:spPr/>
        <p:txBody>
          <a:bodyPr/>
          <a:lstStyle/>
          <a:p>
            <a:r>
              <a:rPr lang="en-IN"/>
              <a:t>Title of the project</a:t>
            </a:r>
          </a:p>
        </p:txBody>
      </p:sp>
      <p:sp>
        <p:nvSpPr>
          <p:cNvPr id="6" name="Slide Number Placeholder 5">
            <a:extLst>
              <a:ext uri="{FF2B5EF4-FFF2-40B4-BE49-F238E27FC236}">
                <a16:creationId xmlns:a16="http://schemas.microsoft.com/office/drawing/2014/main" id="{B372232F-9B3F-4300-8F3E-97F627D74B82}"/>
              </a:ext>
            </a:extLst>
          </p:cNvPr>
          <p:cNvSpPr>
            <a:spLocks noGrp="1"/>
          </p:cNvSpPr>
          <p:nvPr>
            <p:ph type="sldNum" sz="quarter" idx="12"/>
          </p:nvPr>
        </p:nvSpPr>
        <p:spPr/>
        <p:txBody>
          <a:bodyPr/>
          <a:lstStyle/>
          <a:p>
            <a:fld id="{8BF3B26E-5487-43AB-A34A-0A40ADBDE993}" type="slidenum">
              <a:rPr lang="en-IN" smtClean="0"/>
              <a:t>‹#›</a:t>
            </a:fld>
            <a:endParaRPr lang="en-IN"/>
          </a:p>
        </p:txBody>
      </p:sp>
    </p:spTree>
    <p:extLst>
      <p:ext uri="{BB962C8B-B14F-4D97-AF65-F5344CB8AC3E}">
        <p14:creationId xmlns:p14="http://schemas.microsoft.com/office/powerpoint/2010/main" val="3036978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6BC1E-8700-418B-820E-AD4AF398515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6603E24-0852-4801-B060-0B0ED90CCA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43F36B9-0CF8-4D17-9EC1-EEA4E8BF9192}"/>
              </a:ext>
            </a:extLst>
          </p:cNvPr>
          <p:cNvSpPr>
            <a:spLocks noGrp="1"/>
          </p:cNvSpPr>
          <p:nvPr>
            <p:ph type="dt" sz="half" idx="10"/>
          </p:nvPr>
        </p:nvSpPr>
        <p:spPr/>
        <p:txBody>
          <a:bodyPr/>
          <a:lstStyle/>
          <a:p>
            <a:fld id="{4BC0CA88-C315-4EC2-878C-62CA3103A6D3}" type="datetime1">
              <a:rPr lang="en-IN" smtClean="0"/>
              <a:t>25-10-2024</a:t>
            </a:fld>
            <a:endParaRPr lang="en-IN"/>
          </a:p>
        </p:txBody>
      </p:sp>
      <p:sp>
        <p:nvSpPr>
          <p:cNvPr id="5" name="Footer Placeholder 4">
            <a:extLst>
              <a:ext uri="{FF2B5EF4-FFF2-40B4-BE49-F238E27FC236}">
                <a16:creationId xmlns:a16="http://schemas.microsoft.com/office/drawing/2014/main" id="{27F9116B-246C-4173-A01A-74AE721EBDA8}"/>
              </a:ext>
            </a:extLst>
          </p:cNvPr>
          <p:cNvSpPr>
            <a:spLocks noGrp="1"/>
          </p:cNvSpPr>
          <p:nvPr>
            <p:ph type="ftr" sz="quarter" idx="11"/>
          </p:nvPr>
        </p:nvSpPr>
        <p:spPr/>
        <p:txBody>
          <a:bodyPr/>
          <a:lstStyle/>
          <a:p>
            <a:r>
              <a:rPr lang="en-IN"/>
              <a:t>Title of the project</a:t>
            </a:r>
          </a:p>
        </p:txBody>
      </p:sp>
      <p:sp>
        <p:nvSpPr>
          <p:cNvPr id="6" name="Slide Number Placeholder 5">
            <a:extLst>
              <a:ext uri="{FF2B5EF4-FFF2-40B4-BE49-F238E27FC236}">
                <a16:creationId xmlns:a16="http://schemas.microsoft.com/office/drawing/2014/main" id="{187B7A1B-3708-4D87-B376-01973921B502}"/>
              </a:ext>
            </a:extLst>
          </p:cNvPr>
          <p:cNvSpPr>
            <a:spLocks noGrp="1"/>
          </p:cNvSpPr>
          <p:nvPr>
            <p:ph type="sldNum" sz="quarter" idx="12"/>
          </p:nvPr>
        </p:nvSpPr>
        <p:spPr/>
        <p:txBody>
          <a:bodyPr/>
          <a:lstStyle/>
          <a:p>
            <a:fld id="{8BF3B26E-5487-43AB-A34A-0A40ADBDE993}" type="slidenum">
              <a:rPr lang="en-IN" smtClean="0"/>
              <a:t>‹#›</a:t>
            </a:fld>
            <a:endParaRPr lang="en-IN"/>
          </a:p>
        </p:txBody>
      </p:sp>
    </p:spTree>
    <p:extLst>
      <p:ext uri="{BB962C8B-B14F-4D97-AF65-F5344CB8AC3E}">
        <p14:creationId xmlns:p14="http://schemas.microsoft.com/office/powerpoint/2010/main" val="2482565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B46B7-7238-4DA1-999A-FA6F494B51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9507FDF-2CE6-424A-8ED3-B4CEB40AA7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D8B4C5-C8BB-4DF4-8553-724B364D9B05}"/>
              </a:ext>
            </a:extLst>
          </p:cNvPr>
          <p:cNvSpPr>
            <a:spLocks noGrp="1"/>
          </p:cNvSpPr>
          <p:nvPr>
            <p:ph type="dt" sz="half" idx="10"/>
          </p:nvPr>
        </p:nvSpPr>
        <p:spPr/>
        <p:txBody>
          <a:bodyPr/>
          <a:lstStyle/>
          <a:p>
            <a:fld id="{5B9C2101-6474-425C-806A-D3747881F9D6}" type="datetime1">
              <a:rPr lang="en-IN" smtClean="0"/>
              <a:t>25-10-2024</a:t>
            </a:fld>
            <a:endParaRPr lang="en-IN"/>
          </a:p>
        </p:txBody>
      </p:sp>
      <p:sp>
        <p:nvSpPr>
          <p:cNvPr id="5" name="Footer Placeholder 4">
            <a:extLst>
              <a:ext uri="{FF2B5EF4-FFF2-40B4-BE49-F238E27FC236}">
                <a16:creationId xmlns:a16="http://schemas.microsoft.com/office/drawing/2014/main" id="{BEAFAB95-3E31-432F-8C0A-6D47D088CFB0}"/>
              </a:ext>
            </a:extLst>
          </p:cNvPr>
          <p:cNvSpPr>
            <a:spLocks noGrp="1"/>
          </p:cNvSpPr>
          <p:nvPr>
            <p:ph type="ftr" sz="quarter" idx="11"/>
          </p:nvPr>
        </p:nvSpPr>
        <p:spPr/>
        <p:txBody>
          <a:bodyPr/>
          <a:lstStyle/>
          <a:p>
            <a:r>
              <a:rPr lang="en-IN"/>
              <a:t>Title of the project</a:t>
            </a:r>
          </a:p>
        </p:txBody>
      </p:sp>
      <p:sp>
        <p:nvSpPr>
          <p:cNvPr id="6" name="Slide Number Placeholder 5">
            <a:extLst>
              <a:ext uri="{FF2B5EF4-FFF2-40B4-BE49-F238E27FC236}">
                <a16:creationId xmlns:a16="http://schemas.microsoft.com/office/drawing/2014/main" id="{73242431-5A0E-4033-A9B6-5B0FB369AF6F}"/>
              </a:ext>
            </a:extLst>
          </p:cNvPr>
          <p:cNvSpPr>
            <a:spLocks noGrp="1"/>
          </p:cNvSpPr>
          <p:nvPr>
            <p:ph type="sldNum" sz="quarter" idx="12"/>
          </p:nvPr>
        </p:nvSpPr>
        <p:spPr/>
        <p:txBody>
          <a:bodyPr/>
          <a:lstStyle/>
          <a:p>
            <a:fld id="{8BF3B26E-5487-43AB-A34A-0A40ADBDE993}" type="slidenum">
              <a:rPr lang="en-IN" smtClean="0"/>
              <a:t>‹#›</a:t>
            </a:fld>
            <a:endParaRPr lang="en-IN"/>
          </a:p>
        </p:txBody>
      </p:sp>
    </p:spTree>
    <p:extLst>
      <p:ext uri="{BB962C8B-B14F-4D97-AF65-F5344CB8AC3E}">
        <p14:creationId xmlns:p14="http://schemas.microsoft.com/office/powerpoint/2010/main" val="1997889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91938-BD0D-4771-828B-093067A0CA0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158893E-CBB5-480A-9B3F-1AC91C16C5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363C00E-4D55-41B9-955F-1BA9E85E3D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EAF9672-3438-4589-B68D-35113644CBFA}"/>
              </a:ext>
            </a:extLst>
          </p:cNvPr>
          <p:cNvSpPr>
            <a:spLocks noGrp="1"/>
          </p:cNvSpPr>
          <p:nvPr>
            <p:ph type="dt" sz="half" idx="10"/>
          </p:nvPr>
        </p:nvSpPr>
        <p:spPr/>
        <p:txBody>
          <a:bodyPr/>
          <a:lstStyle/>
          <a:p>
            <a:fld id="{7CF654A4-96FC-4155-BB13-ABA285DAF837}" type="datetime1">
              <a:rPr lang="en-IN" smtClean="0"/>
              <a:t>25-10-2024</a:t>
            </a:fld>
            <a:endParaRPr lang="en-IN"/>
          </a:p>
        </p:txBody>
      </p:sp>
      <p:sp>
        <p:nvSpPr>
          <p:cNvPr id="6" name="Footer Placeholder 5">
            <a:extLst>
              <a:ext uri="{FF2B5EF4-FFF2-40B4-BE49-F238E27FC236}">
                <a16:creationId xmlns:a16="http://schemas.microsoft.com/office/drawing/2014/main" id="{712A6E80-4D1B-437A-9E8F-DBA7A406110D}"/>
              </a:ext>
            </a:extLst>
          </p:cNvPr>
          <p:cNvSpPr>
            <a:spLocks noGrp="1"/>
          </p:cNvSpPr>
          <p:nvPr>
            <p:ph type="ftr" sz="quarter" idx="11"/>
          </p:nvPr>
        </p:nvSpPr>
        <p:spPr/>
        <p:txBody>
          <a:bodyPr/>
          <a:lstStyle/>
          <a:p>
            <a:r>
              <a:rPr lang="en-IN"/>
              <a:t>Title of the project</a:t>
            </a:r>
          </a:p>
        </p:txBody>
      </p:sp>
      <p:sp>
        <p:nvSpPr>
          <p:cNvPr id="7" name="Slide Number Placeholder 6">
            <a:extLst>
              <a:ext uri="{FF2B5EF4-FFF2-40B4-BE49-F238E27FC236}">
                <a16:creationId xmlns:a16="http://schemas.microsoft.com/office/drawing/2014/main" id="{613EA152-246B-4D78-9735-FB7203A2B975}"/>
              </a:ext>
            </a:extLst>
          </p:cNvPr>
          <p:cNvSpPr>
            <a:spLocks noGrp="1"/>
          </p:cNvSpPr>
          <p:nvPr>
            <p:ph type="sldNum" sz="quarter" idx="12"/>
          </p:nvPr>
        </p:nvSpPr>
        <p:spPr/>
        <p:txBody>
          <a:bodyPr/>
          <a:lstStyle/>
          <a:p>
            <a:fld id="{8BF3B26E-5487-43AB-A34A-0A40ADBDE993}" type="slidenum">
              <a:rPr lang="en-IN" smtClean="0"/>
              <a:t>‹#›</a:t>
            </a:fld>
            <a:endParaRPr lang="en-IN"/>
          </a:p>
        </p:txBody>
      </p:sp>
    </p:spTree>
    <p:extLst>
      <p:ext uri="{BB962C8B-B14F-4D97-AF65-F5344CB8AC3E}">
        <p14:creationId xmlns:p14="http://schemas.microsoft.com/office/powerpoint/2010/main" val="2626343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CA24C-1E15-4678-80DD-7130C50F421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75B3E30-D1AB-47A9-BFA2-C0BAC83464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6588F1F-662B-4DBF-B3B0-174840E143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8415E9A-CFDA-4762-A76D-1842D063CF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A3E389-118D-46B1-8D60-F58FAD3B46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2AF0990-8C56-4F95-A5DC-3C3AA1739834}"/>
              </a:ext>
            </a:extLst>
          </p:cNvPr>
          <p:cNvSpPr>
            <a:spLocks noGrp="1"/>
          </p:cNvSpPr>
          <p:nvPr>
            <p:ph type="dt" sz="half" idx="10"/>
          </p:nvPr>
        </p:nvSpPr>
        <p:spPr/>
        <p:txBody>
          <a:bodyPr/>
          <a:lstStyle/>
          <a:p>
            <a:fld id="{D275A706-0BC3-40EE-8080-B509010F81BA}" type="datetime1">
              <a:rPr lang="en-IN" smtClean="0"/>
              <a:t>25-10-2024</a:t>
            </a:fld>
            <a:endParaRPr lang="en-IN"/>
          </a:p>
        </p:txBody>
      </p:sp>
      <p:sp>
        <p:nvSpPr>
          <p:cNvPr id="8" name="Footer Placeholder 7">
            <a:extLst>
              <a:ext uri="{FF2B5EF4-FFF2-40B4-BE49-F238E27FC236}">
                <a16:creationId xmlns:a16="http://schemas.microsoft.com/office/drawing/2014/main" id="{82D6C5FB-B7F3-4EC3-AE82-3E482C453DDF}"/>
              </a:ext>
            </a:extLst>
          </p:cNvPr>
          <p:cNvSpPr>
            <a:spLocks noGrp="1"/>
          </p:cNvSpPr>
          <p:nvPr>
            <p:ph type="ftr" sz="quarter" idx="11"/>
          </p:nvPr>
        </p:nvSpPr>
        <p:spPr/>
        <p:txBody>
          <a:bodyPr/>
          <a:lstStyle/>
          <a:p>
            <a:r>
              <a:rPr lang="en-IN"/>
              <a:t>Title of the project</a:t>
            </a:r>
          </a:p>
        </p:txBody>
      </p:sp>
      <p:sp>
        <p:nvSpPr>
          <p:cNvPr id="9" name="Slide Number Placeholder 8">
            <a:extLst>
              <a:ext uri="{FF2B5EF4-FFF2-40B4-BE49-F238E27FC236}">
                <a16:creationId xmlns:a16="http://schemas.microsoft.com/office/drawing/2014/main" id="{AAD16FEF-7DDA-4B4B-AD85-22208907E2DC}"/>
              </a:ext>
            </a:extLst>
          </p:cNvPr>
          <p:cNvSpPr>
            <a:spLocks noGrp="1"/>
          </p:cNvSpPr>
          <p:nvPr>
            <p:ph type="sldNum" sz="quarter" idx="12"/>
          </p:nvPr>
        </p:nvSpPr>
        <p:spPr/>
        <p:txBody>
          <a:bodyPr/>
          <a:lstStyle/>
          <a:p>
            <a:fld id="{8BF3B26E-5487-43AB-A34A-0A40ADBDE993}" type="slidenum">
              <a:rPr lang="en-IN" smtClean="0"/>
              <a:t>‹#›</a:t>
            </a:fld>
            <a:endParaRPr lang="en-IN"/>
          </a:p>
        </p:txBody>
      </p:sp>
    </p:spTree>
    <p:extLst>
      <p:ext uri="{BB962C8B-B14F-4D97-AF65-F5344CB8AC3E}">
        <p14:creationId xmlns:p14="http://schemas.microsoft.com/office/powerpoint/2010/main" val="3919278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7261D-83CB-4690-A9E7-AD2E0872DDB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9B8F45B-B9EB-4A2E-8FDA-50A8B5D12B0E}"/>
              </a:ext>
            </a:extLst>
          </p:cNvPr>
          <p:cNvSpPr>
            <a:spLocks noGrp="1"/>
          </p:cNvSpPr>
          <p:nvPr>
            <p:ph type="dt" sz="half" idx="10"/>
          </p:nvPr>
        </p:nvSpPr>
        <p:spPr/>
        <p:txBody>
          <a:bodyPr/>
          <a:lstStyle/>
          <a:p>
            <a:fld id="{F22EF305-B9BF-4157-AAB8-688CC4FC1B32}" type="datetime1">
              <a:rPr lang="en-IN" smtClean="0"/>
              <a:t>25-10-2024</a:t>
            </a:fld>
            <a:endParaRPr lang="en-IN"/>
          </a:p>
        </p:txBody>
      </p:sp>
      <p:sp>
        <p:nvSpPr>
          <p:cNvPr id="4" name="Footer Placeholder 3">
            <a:extLst>
              <a:ext uri="{FF2B5EF4-FFF2-40B4-BE49-F238E27FC236}">
                <a16:creationId xmlns:a16="http://schemas.microsoft.com/office/drawing/2014/main" id="{3E8B6336-5C21-4B8C-A579-B9D4D57C1E98}"/>
              </a:ext>
            </a:extLst>
          </p:cNvPr>
          <p:cNvSpPr>
            <a:spLocks noGrp="1"/>
          </p:cNvSpPr>
          <p:nvPr>
            <p:ph type="ftr" sz="quarter" idx="11"/>
          </p:nvPr>
        </p:nvSpPr>
        <p:spPr/>
        <p:txBody>
          <a:bodyPr/>
          <a:lstStyle/>
          <a:p>
            <a:r>
              <a:rPr lang="en-IN"/>
              <a:t>Title of the project</a:t>
            </a:r>
          </a:p>
        </p:txBody>
      </p:sp>
      <p:sp>
        <p:nvSpPr>
          <p:cNvPr id="5" name="Slide Number Placeholder 4">
            <a:extLst>
              <a:ext uri="{FF2B5EF4-FFF2-40B4-BE49-F238E27FC236}">
                <a16:creationId xmlns:a16="http://schemas.microsoft.com/office/drawing/2014/main" id="{C4F79763-DAFF-4A7D-AB1E-AA65E87AB18D}"/>
              </a:ext>
            </a:extLst>
          </p:cNvPr>
          <p:cNvSpPr>
            <a:spLocks noGrp="1"/>
          </p:cNvSpPr>
          <p:nvPr>
            <p:ph type="sldNum" sz="quarter" idx="12"/>
          </p:nvPr>
        </p:nvSpPr>
        <p:spPr/>
        <p:txBody>
          <a:bodyPr/>
          <a:lstStyle/>
          <a:p>
            <a:fld id="{8BF3B26E-5487-43AB-A34A-0A40ADBDE993}" type="slidenum">
              <a:rPr lang="en-IN" smtClean="0"/>
              <a:t>‹#›</a:t>
            </a:fld>
            <a:endParaRPr lang="en-IN"/>
          </a:p>
        </p:txBody>
      </p:sp>
    </p:spTree>
    <p:extLst>
      <p:ext uri="{BB962C8B-B14F-4D97-AF65-F5344CB8AC3E}">
        <p14:creationId xmlns:p14="http://schemas.microsoft.com/office/powerpoint/2010/main" val="3543308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FF3445-3514-4A48-BED0-C080E27F1695}"/>
              </a:ext>
            </a:extLst>
          </p:cNvPr>
          <p:cNvSpPr>
            <a:spLocks noGrp="1"/>
          </p:cNvSpPr>
          <p:nvPr>
            <p:ph type="dt" sz="half" idx="10"/>
          </p:nvPr>
        </p:nvSpPr>
        <p:spPr/>
        <p:txBody>
          <a:bodyPr/>
          <a:lstStyle/>
          <a:p>
            <a:fld id="{28566EC8-5215-4A60-A3E5-EF0F3E806597}" type="datetime1">
              <a:rPr lang="en-IN" smtClean="0"/>
              <a:t>25-10-2024</a:t>
            </a:fld>
            <a:endParaRPr lang="en-IN"/>
          </a:p>
        </p:txBody>
      </p:sp>
      <p:sp>
        <p:nvSpPr>
          <p:cNvPr id="3" name="Footer Placeholder 2">
            <a:extLst>
              <a:ext uri="{FF2B5EF4-FFF2-40B4-BE49-F238E27FC236}">
                <a16:creationId xmlns:a16="http://schemas.microsoft.com/office/drawing/2014/main" id="{4084AA01-F748-4945-895F-0BF77E1AE794}"/>
              </a:ext>
            </a:extLst>
          </p:cNvPr>
          <p:cNvSpPr>
            <a:spLocks noGrp="1"/>
          </p:cNvSpPr>
          <p:nvPr>
            <p:ph type="ftr" sz="quarter" idx="11"/>
          </p:nvPr>
        </p:nvSpPr>
        <p:spPr/>
        <p:txBody>
          <a:bodyPr/>
          <a:lstStyle/>
          <a:p>
            <a:r>
              <a:rPr lang="en-IN"/>
              <a:t>Title of the project</a:t>
            </a:r>
          </a:p>
        </p:txBody>
      </p:sp>
      <p:sp>
        <p:nvSpPr>
          <p:cNvPr id="4" name="Slide Number Placeholder 3">
            <a:extLst>
              <a:ext uri="{FF2B5EF4-FFF2-40B4-BE49-F238E27FC236}">
                <a16:creationId xmlns:a16="http://schemas.microsoft.com/office/drawing/2014/main" id="{88550364-D09F-4B35-8E9C-72C76F74EB5F}"/>
              </a:ext>
            </a:extLst>
          </p:cNvPr>
          <p:cNvSpPr>
            <a:spLocks noGrp="1"/>
          </p:cNvSpPr>
          <p:nvPr>
            <p:ph type="sldNum" sz="quarter" idx="12"/>
          </p:nvPr>
        </p:nvSpPr>
        <p:spPr/>
        <p:txBody>
          <a:bodyPr/>
          <a:lstStyle/>
          <a:p>
            <a:fld id="{8BF3B26E-5487-43AB-A34A-0A40ADBDE993}" type="slidenum">
              <a:rPr lang="en-IN" smtClean="0"/>
              <a:t>‹#›</a:t>
            </a:fld>
            <a:endParaRPr lang="en-IN"/>
          </a:p>
        </p:txBody>
      </p:sp>
    </p:spTree>
    <p:extLst>
      <p:ext uri="{BB962C8B-B14F-4D97-AF65-F5344CB8AC3E}">
        <p14:creationId xmlns:p14="http://schemas.microsoft.com/office/powerpoint/2010/main" val="714834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30F2E-94B4-4771-8ADE-61E6101CDA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2F601F0-78C7-4D08-AEB2-68D9245AE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7AB70D1-0D7C-4C03-9580-B317918AD0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20AC34-8912-41D0-8F28-31217DA1A86F}"/>
              </a:ext>
            </a:extLst>
          </p:cNvPr>
          <p:cNvSpPr>
            <a:spLocks noGrp="1"/>
          </p:cNvSpPr>
          <p:nvPr>
            <p:ph type="dt" sz="half" idx="10"/>
          </p:nvPr>
        </p:nvSpPr>
        <p:spPr/>
        <p:txBody>
          <a:bodyPr/>
          <a:lstStyle/>
          <a:p>
            <a:fld id="{9C63CEF6-28E1-413D-BFB4-E058C2F9E1C7}" type="datetime1">
              <a:rPr lang="en-IN" smtClean="0"/>
              <a:t>25-10-2024</a:t>
            </a:fld>
            <a:endParaRPr lang="en-IN"/>
          </a:p>
        </p:txBody>
      </p:sp>
      <p:sp>
        <p:nvSpPr>
          <p:cNvPr id="6" name="Footer Placeholder 5">
            <a:extLst>
              <a:ext uri="{FF2B5EF4-FFF2-40B4-BE49-F238E27FC236}">
                <a16:creationId xmlns:a16="http://schemas.microsoft.com/office/drawing/2014/main" id="{1CA9CEAF-E533-443B-B525-184395BC6EC2}"/>
              </a:ext>
            </a:extLst>
          </p:cNvPr>
          <p:cNvSpPr>
            <a:spLocks noGrp="1"/>
          </p:cNvSpPr>
          <p:nvPr>
            <p:ph type="ftr" sz="quarter" idx="11"/>
          </p:nvPr>
        </p:nvSpPr>
        <p:spPr/>
        <p:txBody>
          <a:bodyPr/>
          <a:lstStyle/>
          <a:p>
            <a:r>
              <a:rPr lang="en-IN"/>
              <a:t>Title of the project</a:t>
            </a:r>
          </a:p>
        </p:txBody>
      </p:sp>
      <p:sp>
        <p:nvSpPr>
          <p:cNvPr id="7" name="Slide Number Placeholder 6">
            <a:extLst>
              <a:ext uri="{FF2B5EF4-FFF2-40B4-BE49-F238E27FC236}">
                <a16:creationId xmlns:a16="http://schemas.microsoft.com/office/drawing/2014/main" id="{ED75D82B-7C83-49BC-8BAC-691B66F6DA02}"/>
              </a:ext>
            </a:extLst>
          </p:cNvPr>
          <p:cNvSpPr>
            <a:spLocks noGrp="1"/>
          </p:cNvSpPr>
          <p:nvPr>
            <p:ph type="sldNum" sz="quarter" idx="12"/>
          </p:nvPr>
        </p:nvSpPr>
        <p:spPr/>
        <p:txBody>
          <a:bodyPr/>
          <a:lstStyle/>
          <a:p>
            <a:fld id="{8BF3B26E-5487-43AB-A34A-0A40ADBDE993}" type="slidenum">
              <a:rPr lang="en-IN" smtClean="0"/>
              <a:t>‹#›</a:t>
            </a:fld>
            <a:endParaRPr lang="en-IN"/>
          </a:p>
        </p:txBody>
      </p:sp>
    </p:spTree>
    <p:extLst>
      <p:ext uri="{BB962C8B-B14F-4D97-AF65-F5344CB8AC3E}">
        <p14:creationId xmlns:p14="http://schemas.microsoft.com/office/powerpoint/2010/main" val="3977900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ED268-FF7E-43D8-B8CC-FA5DD4CD84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89C472E-5434-4CB2-8090-74584C9B3E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6B1ECDA-0DE2-4A20-BE59-823FBBF5F1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18E27A-A4D8-429C-BCCF-DBFD16E01686}"/>
              </a:ext>
            </a:extLst>
          </p:cNvPr>
          <p:cNvSpPr>
            <a:spLocks noGrp="1"/>
          </p:cNvSpPr>
          <p:nvPr>
            <p:ph type="dt" sz="half" idx="10"/>
          </p:nvPr>
        </p:nvSpPr>
        <p:spPr/>
        <p:txBody>
          <a:bodyPr/>
          <a:lstStyle/>
          <a:p>
            <a:fld id="{08C2FC52-C3F0-4607-BAD8-C8E07DF5DAD8}" type="datetime1">
              <a:rPr lang="en-IN" smtClean="0"/>
              <a:t>25-10-2024</a:t>
            </a:fld>
            <a:endParaRPr lang="en-IN"/>
          </a:p>
        </p:txBody>
      </p:sp>
      <p:sp>
        <p:nvSpPr>
          <p:cNvPr id="6" name="Footer Placeholder 5">
            <a:extLst>
              <a:ext uri="{FF2B5EF4-FFF2-40B4-BE49-F238E27FC236}">
                <a16:creationId xmlns:a16="http://schemas.microsoft.com/office/drawing/2014/main" id="{0C27ED1B-9151-4F20-A30E-51A6DD137AD3}"/>
              </a:ext>
            </a:extLst>
          </p:cNvPr>
          <p:cNvSpPr>
            <a:spLocks noGrp="1"/>
          </p:cNvSpPr>
          <p:nvPr>
            <p:ph type="ftr" sz="quarter" idx="11"/>
          </p:nvPr>
        </p:nvSpPr>
        <p:spPr/>
        <p:txBody>
          <a:bodyPr/>
          <a:lstStyle/>
          <a:p>
            <a:r>
              <a:rPr lang="en-IN"/>
              <a:t>Title of the project</a:t>
            </a:r>
          </a:p>
        </p:txBody>
      </p:sp>
      <p:sp>
        <p:nvSpPr>
          <p:cNvPr id="7" name="Slide Number Placeholder 6">
            <a:extLst>
              <a:ext uri="{FF2B5EF4-FFF2-40B4-BE49-F238E27FC236}">
                <a16:creationId xmlns:a16="http://schemas.microsoft.com/office/drawing/2014/main" id="{B048FAF8-C0BE-46FA-B428-30403A5A3661}"/>
              </a:ext>
            </a:extLst>
          </p:cNvPr>
          <p:cNvSpPr>
            <a:spLocks noGrp="1"/>
          </p:cNvSpPr>
          <p:nvPr>
            <p:ph type="sldNum" sz="quarter" idx="12"/>
          </p:nvPr>
        </p:nvSpPr>
        <p:spPr/>
        <p:txBody>
          <a:bodyPr/>
          <a:lstStyle/>
          <a:p>
            <a:fld id="{8BF3B26E-5487-43AB-A34A-0A40ADBDE993}" type="slidenum">
              <a:rPr lang="en-IN" smtClean="0"/>
              <a:t>‹#›</a:t>
            </a:fld>
            <a:endParaRPr lang="en-IN"/>
          </a:p>
        </p:txBody>
      </p:sp>
    </p:spTree>
    <p:extLst>
      <p:ext uri="{BB962C8B-B14F-4D97-AF65-F5344CB8AC3E}">
        <p14:creationId xmlns:p14="http://schemas.microsoft.com/office/powerpoint/2010/main" val="3630720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EF48A4-F87F-45CA-AFDB-A3F2A1E427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FDA82C3-B864-4529-BD67-205904CBCA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D15CE86-6851-4E23-A89E-A67E7E4A43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59A886-D20B-45A9-BEB4-4DB1EBEC17BC}" type="datetime1">
              <a:rPr lang="en-IN" smtClean="0"/>
              <a:t>25-10-2024</a:t>
            </a:fld>
            <a:endParaRPr lang="en-IN"/>
          </a:p>
        </p:txBody>
      </p:sp>
      <p:sp>
        <p:nvSpPr>
          <p:cNvPr id="5" name="Footer Placeholder 4">
            <a:extLst>
              <a:ext uri="{FF2B5EF4-FFF2-40B4-BE49-F238E27FC236}">
                <a16:creationId xmlns:a16="http://schemas.microsoft.com/office/drawing/2014/main" id="{9D7BEEE2-B317-47E5-89C9-48B44F682E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Title of the project</a:t>
            </a:r>
          </a:p>
        </p:txBody>
      </p:sp>
      <p:sp>
        <p:nvSpPr>
          <p:cNvPr id="6" name="Slide Number Placeholder 5">
            <a:extLst>
              <a:ext uri="{FF2B5EF4-FFF2-40B4-BE49-F238E27FC236}">
                <a16:creationId xmlns:a16="http://schemas.microsoft.com/office/drawing/2014/main" id="{30FA6613-5974-445B-8626-E13ADCFBF2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F3B26E-5487-43AB-A34A-0A40ADBDE993}" type="slidenum">
              <a:rPr lang="en-IN" smtClean="0"/>
              <a:t>‹#›</a:t>
            </a:fld>
            <a:endParaRPr lang="en-IN"/>
          </a:p>
        </p:txBody>
      </p:sp>
    </p:spTree>
    <p:extLst>
      <p:ext uri="{BB962C8B-B14F-4D97-AF65-F5344CB8AC3E}">
        <p14:creationId xmlns:p14="http://schemas.microsoft.com/office/powerpoint/2010/main" val="22177340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oi.org/10.1002/ece3.1248" TargetMode="External"/><Relationship Id="rId2" Type="http://schemas.openxmlformats.org/officeDocument/2006/relationships/hyperlink" Target="https://doi.org/10.1016/0034-4257(94)90066-0" TargetMode="External"/><Relationship Id="rId1" Type="http://schemas.openxmlformats.org/officeDocument/2006/relationships/slideLayout" Target="../slideLayouts/slideLayout2.xml"/><Relationship Id="rId4" Type="http://schemas.openxmlformats.org/officeDocument/2006/relationships/hyperlink" Target="https://qgis.or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75A496B-600B-E617-A732-A941F2FDD015}"/>
              </a:ext>
            </a:extLst>
          </p:cNvPr>
          <p:cNvPicPr>
            <a:picLocks noChangeAspect="1"/>
          </p:cNvPicPr>
          <p:nvPr/>
        </p:nvPicPr>
        <p:blipFill>
          <a:blip r:embed="rId2"/>
          <a:stretch>
            <a:fillRect/>
          </a:stretch>
        </p:blipFill>
        <p:spPr>
          <a:xfrm>
            <a:off x="0" y="0"/>
            <a:ext cx="12192000" cy="6858000"/>
          </a:xfrm>
          <a:prstGeom prst="rect">
            <a:avLst/>
          </a:prstGeom>
        </p:spPr>
      </p:pic>
      <p:sp>
        <p:nvSpPr>
          <p:cNvPr id="15" name="Right Triangle 14">
            <a:extLst>
              <a:ext uri="{FF2B5EF4-FFF2-40B4-BE49-F238E27FC236}">
                <a16:creationId xmlns:a16="http://schemas.microsoft.com/office/drawing/2014/main" id="{2097B7FB-AE97-4CC6-8441-B1275A2D3760}"/>
              </a:ext>
            </a:extLst>
          </p:cNvPr>
          <p:cNvSpPr/>
          <p:nvPr/>
        </p:nvSpPr>
        <p:spPr>
          <a:xfrm>
            <a:off x="0" y="3071810"/>
            <a:ext cx="3357522" cy="3786190"/>
          </a:xfrm>
          <a:prstGeom prst="rtTriangle">
            <a:avLst/>
          </a:prstGeom>
          <a:solidFill>
            <a:srgbClr val="2723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iagonal Stripe 15">
            <a:extLst>
              <a:ext uri="{FF2B5EF4-FFF2-40B4-BE49-F238E27FC236}">
                <a16:creationId xmlns:a16="http://schemas.microsoft.com/office/drawing/2014/main" id="{5DA534CD-220A-4226-9F49-5E336D7E10BC}"/>
              </a:ext>
            </a:extLst>
          </p:cNvPr>
          <p:cNvSpPr/>
          <p:nvPr/>
        </p:nvSpPr>
        <p:spPr>
          <a:xfrm>
            <a:off x="0" y="4714884"/>
            <a:ext cx="3000364" cy="2143140"/>
          </a:xfrm>
          <a:prstGeom prst="diagStripe">
            <a:avLst>
              <a:gd name="adj" fmla="val 473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A65BDA9F-7ABA-0F9C-B800-362A8BD80880}"/>
              </a:ext>
            </a:extLst>
          </p:cNvPr>
          <p:cNvSpPr txBox="1"/>
          <p:nvPr/>
        </p:nvSpPr>
        <p:spPr>
          <a:xfrm>
            <a:off x="3044887" y="2067982"/>
            <a:ext cx="6102220" cy="707886"/>
          </a:xfrm>
          <a:prstGeom prst="rect">
            <a:avLst/>
          </a:prstGeom>
          <a:noFill/>
        </p:spPr>
        <p:txBody>
          <a:bodyPr wrap="square">
            <a:spAutoFit/>
          </a:bodyPr>
          <a:lstStyle/>
          <a:p>
            <a:pPr algn="ctr"/>
            <a:r>
              <a:rPr lang="en-IN" sz="4000" b="1" dirty="0">
                <a:solidFill>
                  <a:srgbClr val="282461"/>
                </a:solidFill>
                <a:latin typeface="Times New Roman" panose="02020603050405020304" pitchFamily="18" charset="0"/>
                <a:cs typeface="Times New Roman" panose="02020603050405020304" pitchFamily="18" charset="0"/>
              </a:rPr>
              <a:t>Vegetation Health Analysis</a:t>
            </a:r>
          </a:p>
        </p:txBody>
      </p:sp>
      <p:sp>
        <p:nvSpPr>
          <p:cNvPr id="5" name="TextBox 4">
            <a:extLst>
              <a:ext uri="{FF2B5EF4-FFF2-40B4-BE49-F238E27FC236}">
                <a16:creationId xmlns:a16="http://schemas.microsoft.com/office/drawing/2014/main" id="{825DC9AC-246E-CD38-D670-EE34E4D4DFE4}"/>
              </a:ext>
            </a:extLst>
          </p:cNvPr>
          <p:cNvSpPr txBox="1"/>
          <p:nvPr/>
        </p:nvSpPr>
        <p:spPr>
          <a:xfrm>
            <a:off x="2603235" y="2825663"/>
            <a:ext cx="6985519" cy="400110"/>
          </a:xfrm>
          <a:prstGeom prst="rect">
            <a:avLst/>
          </a:prstGeom>
          <a:noFill/>
        </p:spPr>
        <p:txBody>
          <a:bodyPr wrap="square">
            <a:spAutoFit/>
          </a:bodyPr>
          <a:lstStyle/>
          <a:p>
            <a:pPr algn="ctr"/>
            <a:r>
              <a:rPr lang="en-US" sz="2000" dirty="0">
                <a:solidFill>
                  <a:srgbClr val="4472C4"/>
                </a:solidFill>
                <a:latin typeface="Times New Roman" panose="02020603050405020304" pitchFamily="18" charset="0"/>
                <a:cs typeface="Times New Roman" panose="02020603050405020304" pitchFamily="18" charset="0"/>
              </a:rPr>
              <a:t>Assessing Vegetation Health Using Remote Sensing Data</a:t>
            </a:r>
            <a:endParaRPr lang="en-IN" sz="2000" dirty="0">
              <a:solidFill>
                <a:srgbClr val="4472C4"/>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2A16C8B-51CF-F24A-9649-64BD42F360B0}"/>
              </a:ext>
            </a:extLst>
          </p:cNvPr>
          <p:cNvSpPr txBox="1"/>
          <p:nvPr/>
        </p:nvSpPr>
        <p:spPr>
          <a:xfrm>
            <a:off x="8994710" y="4415356"/>
            <a:ext cx="2715208" cy="1646605"/>
          </a:xfrm>
          <a:prstGeom prst="rect">
            <a:avLst/>
          </a:prstGeom>
          <a:noFill/>
        </p:spPr>
        <p:txBody>
          <a:bodyPr wrap="square">
            <a:spAutoFit/>
          </a:bodyPr>
          <a:lstStyle/>
          <a:p>
            <a:r>
              <a:rPr lang="en-US" sz="1600" b="1" dirty="0">
                <a:latin typeface="Times New Roman" panose="02020603050405020304" pitchFamily="18" charset="0"/>
                <a:cs typeface="Times New Roman" panose="02020603050405020304" pitchFamily="18" charset="0"/>
              </a:rPr>
              <a:t>Mentor: </a:t>
            </a:r>
            <a:r>
              <a:rPr lang="en-US" sz="1600" dirty="0">
                <a:latin typeface="Times New Roman" panose="02020603050405020304" pitchFamily="18" charset="0"/>
                <a:cs typeface="Times New Roman" panose="02020603050405020304" pitchFamily="18" charset="0"/>
              </a:rPr>
              <a:t>Dr. Pradesh Jena </a:t>
            </a:r>
            <a:r>
              <a:rPr lang="en-US" sz="1700" b="1" dirty="0">
                <a:latin typeface="Times New Roman" panose="02020603050405020304" pitchFamily="18" charset="0"/>
                <a:cs typeface="Times New Roman" panose="02020603050405020304" pitchFamily="18" charset="0"/>
              </a:rPr>
              <a:t>Team Members:</a:t>
            </a:r>
          </a:p>
          <a:p>
            <a:pPr marL="342900" indent="-342900">
              <a:buAutoNum type="arabicPeriod"/>
            </a:pPr>
            <a:r>
              <a:rPr lang="en-US" sz="1700" dirty="0">
                <a:latin typeface="Times New Roman" panose="02020603050405020304" pitchFamily="18" charset="0"/>
                <a:cs typeface="Times New Roman" panose="02020603050405020304" pitchFamily="18" charset="0"/>
              </a:rPr>
              <a:t>Dr. </a:t>
            </a:r>
            <a:r>
              <a:rPr lang="en-US" sz="1700" dirty="0" err="1">
                <a:latin typeface="Times New Roman" panose="02020603050405020304" pitchFamily="18" charset="0"/>
                <a:cs typeface="Times New Roman" panose="02020603050405020304" pitchFamily="18" charset="0"/>
              </a:rPr>
              <a:t>Chitrasen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Lairenjam</a:t>
            </a:r>
            <a:endParaRPr lang="en-US" sz="1700" dirty="0">
              <a:latin typeface="Times New Roman" panose="02020603050405020304" pitchFamily="18" charset="0"/>
              <a:cs typeface="Times New Roman" panose="02020603050405020304" pitchFamily="18" charset="0"/>
            </a:endParaRPr>
          </a:p>
          <a:p>
            <a:pPr marL="342900" indent="-342900">
              <a:buAutoNum type="arabicPeriod"/>
            </a:pPr>
            <a:r>
              <a:rPr lang="en-US" sz="1700" dirty="0">
                <a:latin typeface="Times New Roman" panose="02020603050405020304" pitchFamily="18" charset="0"/>
                <a:cs typeface="Times New Roman" panose="02020603050405020304" pitchFamily="18" charset="0"/>
              </a:rPr>
              <a:t>Sudhan R</a:t>
            </a:r>
          </a:p>
          <a:p>
            <a:pPr marL="342900" indent="-342900">
              <a:buAutoNum type="arabicPeriod"/>
            </a:pPr>
            <a:r>
              <a:rPr lang="en-US" sz="1700" dirty="0" err="1">
                <a:latin typeface="Times New Roman" panose="02020603050405020304" pitchFamily="18" charset="0"/>
                <a:cs typeface="Times New Roman" panose="02020603050405020304" pitchFamily="18" charset="0"/>
              </a:rPr>
              <a:t>Tage</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Nobing</a:t>
            </a:r>
            <a:endParaRPr lang="en-US" sz="1700" dirty="0">
              <a:latin typeface="Times New Roman" panose="02020603050405020304" pitchFamily="18" charset="0"/>
              <a:cs typeface="Times New Roman" panose="02020603050405020304" pitchFamily="18" charset="0"/>
            </a:endParaRPr>
          </a:p>
          <a:p>
            <a:pPr marL="342900" indent="-342900">
              <a:buAutoNum type="arabicPeriod"/>
            </a:pPr>
            <a:endParaRPr lang="en-US" sz="17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8FBAA5E3-EE65-E3FD-D4D3-2B0232EB026D}"/>
              </a:ext>
            </a:extLst>
          </p:cNvPr>
          <p:cNvSpPr txBox="1"/>
          <p:nvPr/>
        </p:nvSpPr>
        <p:spPr>
          <a:xfrm>
            <a:off x="5142718" y="3787147"/>
            <a:ext cx="1906555" cy="369332"/>
          </a:xfrm>
          <a:prstGeom prst="rect">
            <a:avLst/>
          </a:prstGeom>
          <a:noFill/>
        </p:spPr>
        <p:txBody>
          <a:bodyPr wrap="square">
            <a:spAutoFit/>
          </a:bodyPr>
          <a:lstStyle/>
          <a:p>
            <a:pPr algn="ctr"/>
            <a:r>
              <a:rPr lang="en-US" sz="1800" b="1" dirty="0">
                <a:latin typeface="Times New Roman" panose="02020603050405020304" pitchFamily="18" charset="0"/>
                <a:cs typeface="Times New Roman" panose="02020603050405020304" pitchFamily="18" charset="0"/>
              </a:rPr>
              <a:t>Date</a:t>
            </a:r>
            <a:r>
              <a:rPr lang="en-US" sz="1800" dirty="0">
                <a:latin typeface="Times New Roman" panose="02020603050405020304" pitchFamily="18" charset="0"/>
                <a:cs typeface="Times New Roman" panose="02020603050405020304" pitchFamily="18" charset="0"/>
              </a:rPr>
              <a:t>: 25 Oct 2024</a:t>
            </a:r>
            <a:endParaRPr lang="en-IN" sz="18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C98DF82E-7A30-E5CB-E98A-55A9EE3AA902}"/>
              </a:ext>
            </a:extLst>
          </p:cNvPr>
          <p:cNvSpPr txBox="1"/>
          <p:nvPr/>
        </p:nvSpPr>
        <p:spPr>
          <a:xfrm>
            <a:off x="3044887" y="3323386"/>
            <a:ext cx="6102220" cy="369332"/>
          </a:xfrm>
          <a:prstGeom prst="rect">
            <a:avLst/>
          </a:prstGeom>
          <a:noFill/>
        </p:spPr>
        <p:txBody>
          <a:bodyPr wrap="square">
            <a:spAutoFit/>
          </a:bodyPr>
          <a:lstStyle/>
          <a:p>
            <a:pPr algn="ctr"/>
            <a:r>
              <a:rPr lang="en-US" sz="1800" b="1" dirty="0">
                <a:latin typeface="Times New Roman" panose="02020603050405020304" pitchFamily="18" charset="0"/>
                <a:cs typeface="Times New Roman" panose="02020603050405020304" pitchFamily="18" charset="0"/>
              </a:rPr>
              <a:t>Domain: </a:t>
            </a:r>
            <a:r>
              <a:rPr lang="en-US" sz="1800" dirty="0">
                <a:latin typeface="Times New Roman" panose="02020603050405020304" pitchFamily="18" charset="0"/>
                <a:cs typeface="Times New Roman" panose="02020603050405020304" pitchFamily="18" charset="0"/>
              </a:rPr>
              <a:t>Agricultural Applications</a:t>
            </a:r>
          </a:p>
        </p:txBody>
      </p:sp>
      <p:sp>
        <p:nvSpPr>
          <p:cNvPr id="19" name="TextBox 18">
            <a:extLst>
              <a:ext uri="{FF2B5EF4-FFF2-40B4-BE49-F238E27FC236}">
                <a16:creationId xmlns:a16="http://schemas.microsoft.com/office/drawing/2014/main" id="{82CEBD26-86F5-C4CE-2209-5F1049BF16A5}"/>
              </a:ext>
            </a:extLst>
          </p:cNvPr>
          <p:cNvSpPr txBox="1"/>
          <p:nvPr/>
        </p:nvSpPr>
        <p:spPr>
          <a:xfrm>
            <a:off x="2353034" y="517196"/>
            <a:ext cx="6102220" cy="923330"/>
          </a:xfrm>
          <a:prstGeom prst="rect">
            <a:avLst/>
          </a:prstGeom>
          <a:noFill/>
        </p:spPr>
        <p:txBody>
          <a:bodyPr wrap="square">
            <a:spAutoFit/>
          </a:bodyPr>
          <a:lstStyle/>
          <a:p>
            <a:pPr algn="l"/>
            <a:r>
              <a:rPr lang="en-US" b="1" i="0" dirty="0">
                <a:solidFill>
                  <a:srgbClr val="282461"/>
                </a:solidFill>
                <a:effectLst/>
                <a:latin typeface="Times New Roman" panose="02020603050405020304" pitchFamily="18" charset="0"/>
                <a:cs typeface="Times New Roman" panose="02020603050405020304" pitchFamily="18" charset="0"/>
              </a:rPr>
              <a:t>North Eastern Space Applications Centre</a:t>
            </a:r>
          </a:p>
          <a:p>
            <a:r>
              <a:rPr lang="en-US" b="0" i="0" dirty="0">
                <a:solidFill>
                  <a:srgbClr val="4472C4"/>
                </a:solidFill>
                <a:effectLst/>
                <a:latin typeface="Times New Roman" panose="02020603050405020304" pitchFamily="18" charset="0"/>
                <a:cs typeface="Times New Roman" panose="02020603050405020304" pitchFamily="18" charset="0"/>
              </a:rPr>
              <a:t>Government of India, Department of Space</a:t>
            </a:r>
            <a:br>
              <a:rPr lang="en-US" b="0" i="0" dirty="0">
                <a:solidFill>
                  <a:srgbClr val="4472C4"/>
                </a:solidFill>
                <a:effectLst/>
                <a:latin typeface="Times New Roman" panose="02020603050405020304" pitchFamily="18" charset="0"/>
                <a:cs typeface="Times New Roman" panose="02020603050405020304" pitchFamily="18" charset="0"/>
              </a:rPr>
            </a:br>
            <a:r>
              <a:rPr lang="en-US" i="0" dirty="0" err="1">
                <a:solidFill>
                  <a:srgbClr val="4472C4"/>
                </a:solidFill>
                <a:effectLst/>
                <a:latin typeface="Times New Roman" panose="02020603050405020304" pitchFamily="18" charset="0"/>
                <a:cs typeface="Times New Roman" panose="02020603050405020304" pitchFamily="18" charset="0"/>
              </a:rPr>
              <a:t>Umiam</a:t>
            </a:r>
            <a:r>
              <a:rPr lang="en-US" b="0" i="0" dirty="0">
                <a:solidFill>
                  <a:srgbClr val="4472C4"/>
                </a:solidFill>
                <a:effectLst/>
                <a:latin typeface="Times New Roman" panose="02020603050405020304" pitchFamily="18" charset="0"/>
                <a:cs typeface="Times New Roman" panose="02020603050405020304" pitchFamily="18" charset="0"/>
              </a:rPr>
              <a:t>, Meghalaya</a:t>
            </a:r>
            <a:endParaRPr lang="en-IN" dirty="0">
              <a:solidFill>
                <a:srgbClr val="4472C4"/>
              </a:solidFill>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5EBC5D3A-9EC2-4BD7-A9CD-17066D7B2A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854" y="118271"/>
            <a:ext cx="1721180" cy="1721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167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nodeType="withEffect">
                                  <p:stCondLst>
                                    <p:cond delay="0"/>
                                  </p:stCondLst>
                                  <p:childTnLst>
                                    <p:set>
                                      <p:cBhvr>
                                        <p:cTn id="33" dur="1" fill="hold">
                                          <p:stCondLst>
                                            <p:cond delay="0"/>
                                          </p:stCondLst>
                                        </p:cTn>
                                        <p:tgtEl>
                                          <p:spTgt spid="2050"/>
                                        </p:tgtEl>
                                        <p:attrNameLst>
                                          <p:attrName>style.visibility</p:attrName>
                                        </p:attrNameLst>
                                      </p:cBhvr>
                                      <p:to>
                                        <p:strVal val="visible"/>
                                      </p:to>
                                    </p:set>
                                    <p:animEffect transition="in" filter="fade">
                                      <p:cBhvr>
                                        <p:cTn id="34"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3" grpId="0"/>
      <p:bldP spid="5" grpId="0"/>
      <p:bldP spid="7" grpId="0"/>
      <p:bldP spid="9" grpId="0"/>
      <p:bldP spid="11" grpId="0"/>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8AF3FE-1FC6-40F3-8883-A1D2C99E821C}"/>
              </a:ext>
            </a:extLst>
          </p:cNvPr>
          <p:cNvSpPr/>
          <p:nvPr/>
        </p:nvSpPr>
        <p:spPr>
          <a:xfrm>
            <a:off x="0" y="0"/>
            <a:ext cx="12192000" cy="785794"/>
          </a:xfrm>
          <a:prstGeom prst="rect">
            <a:avLst/>
          </a:prstGeom>
          <a:solidFill>
            <a:srgbClr val="28246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3600" b="1" dirty="0">
                <a:latin typeface="Times New Roman" panose="02020603050405020304" pitchFamily="18" charset="0"/>
                <a:cs typeface="Times New Roman" panose="02020603050405020304" pitchFamily="18" charset="0"/>
              </a:rPr>
              <a:t>Chlorophyll Index</a:t>
            </a:r>
            <a:endParaRPr lang="en-US" sz="3600" b="1"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E2E48A32-34E5-4293-8979-E1813B3D72D0}"/>
              </a:ext>
            </a:extLst>
          </p:cNvPr>
          <p:cNvSpPr/>
          <p:nvPr/>
        </p:nvSpPr>
        <p:spPr>
          <a:xfrm>
            <a:off x="0" y="6564337"/>
            <a:ext cx="12192000" cy="293663"/>
          </a:xfrm>
          <a:prstGeom prst="rect">
            <a:avLst/>
          </a:prstGeom>
          <a:gradFill flip="none" rotWithShape="1">
            <a:gsLst>
              <a:gs pos="50000">
                <a:srgbClr val="272360"/>
              </a:gs>
              <a:gs pos="50000">
                <a:srgbClr val="272360">
                  <a:tint val="44500"/>
                  <a:satMod val="160000"/>
                </a:srgbClr>
              </a:gs>
              <a:gs pos="100000">
                <a:srgbClr val="27236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oter Placeholder 23">
            <a:extLst>
              <a:ext uri="{FF2B5EF4-FFF2-40B4-BE49-F238E27FC236}">
                <a16:creationId xmlns:a16="http://schemas.microsoft.com/office/drawing/2014/main" id="{908446D5-43BB-4974-8D48-816813B47A39}"/>
              </a:ext>
            </a:extLst>
          </p:cNvPr>
          <p:cNvSpPr>
            <a:spLocks noGrp="1"/>
          </p:cNvSpPr>
          <p:nvPr>
            <p:ph type="ftr" sz="quarter" idx="11"/>
          </p:nvPr>
        </p:nvSpPr>
        <p:spPr>
          <a:xfrm>
            <a:off x="0" y="6528605"/>
            <a:ext cx="2895600" cy="365125"/>
          </a:xfrm>
        </p:spPr>
        <p:txBody>
          <a:bodyPr/>
          <a:lstStyle/>
          <a:p>
            <a:pPr algn="l"/>
            <a:r>
              <a:rPr lang="en-US" dirty="0">
                <a:solidFill>
                  <a:schemeClr val="bg1"/>
                </a:solidFill>
                <a:latin typeface="Bahnschrift SemiBold Condensed" panose="020B0502040204020203" pitchFamily="34" charset="0"/>
              </a:rPr>
              <a:t>Vegetation Health Analysis</a:t>
            </a:r>
          </a:p>
        </p:txBody>
      </p:sp>
      <p:sp>
        <p:nvSpPr>
          <p:cNvPr id="8" name="Slide Number Placeholder 7">
            <a:extLst>
              <a:ext uri="{FF2B5EF4-FFF2-40B4-BE49-F238E27FC236}">
                <a16:creationId xmlns:a16="http://schemas.microsoft.com/office/drawing/2014/main" id="{893B910B-31EC-4113-66AB-425479D043D1}"/>
              </a:ext>
            </a:extLst>
          </p:cNvPr>
          <p:cNvSpPr>
            <a:spLocks noGrp="1"/>
          </p:cNvSpPr>
          <p:nvPr>
            <p:ph type="sldNum" sz="quarter" idx="12"/>
          </p:nvPr>
        </p:nvSpPr>
        <p:spPr>
          <a:xfrm>
            <a:off x="9263743" y="6528605"/>
            <a:ext cx="2743200" cy="365125"/>
          </a:xfrm>
        </p:spPr>
        <p:txBody>
          <a:bodyPr/>
          <a:lstStyle/>
          <a:p>
            <a:fld id="{8BF3B26E-5487-43AB-A34A-0A40ADBDE993}" type="slidenum">
              <a:rPr lang="en-IN" smtClean="0">
                <a:latin typeface="Bahnschrift SemiBold Condensed" panose="020B0502040204020203" pitchFamily="34" charset="0"/>
              </a:rPr>
              <a:t>10</a:t>
            </a:fld>
            <a:endParaRPr lang="en-IN" dirty="0">
              <a:latin typeface="Bahnschrift SemiBold Condensed" panose="020B0502040204020203" pitchFamily="34" charset="0"/>
            </a:endParaRPr>
          </a:p>
        </p:txBody>
      </p:sp>
      <p:pic>
        <p:nvPicPr>
          <p:cNvPr id="7" name="Picture 6">
            <a:extLst>
              <a:ext uri="{FF2B5EF4-FFF2-40B4-BE49-F238E27FC236}">
                <a16:creationId xmlns:a16="http://schemas.microsoft.com/office/drawing/2014/main" id="{D9AA88FC-61AA-94C7-C9E0-8A526581BF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503" y="864992"/>
            <a:ext cx="7896993" cy="5584415"/>
          </a:xfrm>
          <a:prstGeom prst="rect">
            <a:avLst/>
          </a:prstGeom>
        </p:spPr>
      </p:pic>
    </p:spTree>
    <p:extLst>
      <p:ext uri="{BB962C8B-B14F-4D97-AF65-F5344CB8AC3E}">
        <p14:creationId xmlns:p14="http://schemas.microsoft.com/office/powerpoint/2010/main" val="216027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7D43D39-788D-74D7-461A-34D66ABC922A}"/>
              </a:ext>
            </a:extLst>
          </p:cNvPr>
          <p:cNvPicPr>
            <a:picLocks noChangeAspect="1"/>
          </p:cNvPicPr>
          <p:nvPr/>
        </p:nvPicPr>
        <p:blipFill>
          <a:blip r:embed="rId2"/>
          <a:srcRect l="6929" t="12236"/>
          <a:stretch/>
        </p:blipFill>
        <p:spPr>
          <a:xfrm>
            <a:off x="0" y="785794"/>
            <a:ext cx="12192000" cy="5778543"/>
          </a:xfrm>
          <a:prstGeom prst="rect">
            <a:avLst/>
          </a:prstGeom>
        </p:spPr>
      </p:pic>
      <p:sp>
        <p:nvSpPr>
          <p:cNvPr id="4" name="Rectangle 3">
            <a:extLst>
              <a:ext uri="{FF2B5EF4-FFF2-40B4-BE49-F238E27FC236}">
                <a16:creationId xmlns:a16="http://schemas.microsoft.com/office/drawing/2014/main" id="{6C8AF3FE-1FC6-40F3-8883-A1D2C99E821C}"/>
              </a:ext>
            </a:extLst>
          </p:cNvPr>
          <p:cNvSpPr/>
          <p:nvPr/>
        </p:nvSpPr>
        <p:spPr>
          <a:xfrm>
            <a:off x="0" y="0"/>
            <a:ext cx="12192000" cy="785794"/>
          </a:xfrm>
          <a:prstGeom prst="rect">
            <a:avLst/>
          </a:prstGeom>
          <a:solidFill>
            <a:srgbClr val="28246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3600" b="1" dirty="0">
                <a:latin typeface="Times New Roman" panose="02020603050405020304" pitchFamily="18" charset="0"/>
                <a:cs typeface="Times New Roman" panose="02020603050405020304" pitchFamily="18" charset="0"/>
              </a:rPr>
              <a:t>What is the DSM ?</a:t>
            </a:r>
            <a:endParaRPr lang="en-US" sz="3600" b="1"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E2E48A32-34E5-4293-8979-E1813B3D72D0}"/>
              </a:ext>
            </a:extLst>
          </p:cNvPr>
          <p:cNvSpPr/>
          <p:nvPr/>
        </p:nvSpPr>
        <p:spPr>
          <a:xfrm>
            <a:off x="0" y="6564337"/>
            <a:ext cx="12192000" cy="293663"/>
          </a:xfrm>
          <a:prstGeom prst="rect">
            <a:avLst/>
          </a:prstGeom>
          <a:gradFill flip="none" rotWithShape="1">
            <a:gsLst>
              <a:gs pos="50000">
                <a:srgbClr val="272360"/>
              </a:gs>
              <a:gs pos="50000">
                <a:srgbClr val="272360">
                  <a:tint val="44500"/>
                  <a:satMod val="160000"/>
                </a:srgbClr>
              </a:gs>
              <a:gs pos="100000">
                <a:srgbClr val="27236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oter Placeholder 23">
            <a:extLst>
              <a:ext uri="{FF2B5EF4-FFF2-40B4-BE49-F238E27FC236}">
                <a16:creationId xmlns:a16="http://schemas.microsoft.com/office/drawing/2014/main" id="{908446D5-43BB-4974-8D48-816813B47A39}"/>
              </a:ext>
            </a:extLst>
          </p:cNvPr>
          <p:cNvSpPr>
            <a:spLocks noGrp="1"/>
          </p:cNvSpPr>
          <p:nvPr>
            <p:ph type="ftr" sz="quarter" idx="11"/>
          </p:nvPr>
        </p:nvSpPr>
        <p:spPr>
          <a:xfrm>
            <a:off x="0" y="6528605"/>
            <a:ext cx="2895600" cy="365125"/>
          </a:xfrm>
        </p:spPr>
        <p:txBody>
          <a:bodyPr/>
          <a:lstStyle/>
          <a:p>
            <a:pPr algn="l"/>
            <a:r>
              <a:rPr lang="en-US" dirty="0">
                <a:solidFill>
                  <a:schemeClr val="bg1"/>
                </a:solidFill>
                <a:latin typeface="Bahnschrift SemiBold Condensed" panose="020B0502040204020203" pitchFamily="34" charset="0"/>
              </a:rPr>
              <a:t>Vegetation Health Analysis</a:t>
            </a:r>
          </a:p>
        </p:txBody>
      </p:sp>
      <p:sp>
        <p:nvSpPr>
          <p:cNvPr id="8" name="Slide Number Placeholder 7">
            <a:extLst>
              <a:ext uri="{FF2B5EF4-FFF2-40B4-BE49-F238E27FC236}">
                <a16:creationId xmlns:a16="http://schemas.microsoft.com/office/drawing/2014/main" id="{893B910B-31EC-4113-66AB-425479D043D1}"/>
              </a:ext>
            </a:extLst>
          </p:cNvPr>
          <p:cNvSpPr>
            <a:spLocks noGrp="1"/>
          </p:cNvSpPr>
          <p:nvPr>
            <p:ph type="sldNum" sz="quarter" idx="12"/>
          </p:nvPr>
        </p:nvSpPr>
        <p:spPr>
          <a:xfrm>
            <a:off x="9263743" y="6528605"/>
            <a:ext cx="2743200" cy="365125"/>
          </a:xfrm>
        </p:spPr>
        <p:txBody>
          <a:bodyPr/>
          <a:lstStyle/>
          <a:p>
            <a:fld id="{8BF3B26E-5487-43AB-A34A-0A40ADBDE993}" type="slidenum">
              <a:rPr lang="en-IN" smtClean="0">
                <a:latin typeface="Bahnschrift SemiBold Condensed" panose="020B0502040204020203" pitchFamily="34" charset="0"/>
              </a:rPr>
              <a:t>11</a:t>
            </a:fld>
            <a:endParaRPr lang="en-IN" dirty="0">
              <a:latin typeface="Bahnschrift SemiBold Condensed" panose="020B0502040204020203" pitchFamily="34" charset="0"/>
            </a:endParaRPr>
          </a:p>
        </p:txBody>
      </p:sp>
      <p:sp>
        <p:nvSpPr>
          <p:cNvPr id="9" name="TextBox 8">
            <a:extLst>
              <a:ext uri="{FF2B5EF4-FFF2-40B4-BE49-F238E27FC236}">
                <a16:creationId xmlns:a16="http://schemas.microsoft.com/office/drawing/2014/main" id="{3F414A01-1D8B-E8A4-0760-8BA5675CF7CB}"/>
              </a:ext>
            </a:extLst>
          </p:cNvPr>
          <p:cNvSpPr txBox="1"/>
          <p:nvPr/>
        </p:nvSpPr>
        <p:spPr>
          <a:xfrm>
            <a:off x="833533" y="1260960"/>
            <a:ext cx="7638663" cy="1883657"/>
          </a:xfrm>
          <a:prstGeom prst="rect">
            <a:avLst/>
          </a:prstGeom>
          <a:noFill/>
        </p:spPr>
        <p:txBody>
          <a:bodyPr wrap="square" rtlCol="0">
            <a:spAutoFit/>
          </a:bodyPr>
          <a:lstStyle/>
          <a:p>
            <a:pPr algn="just">
              <a:lnSpc>
                <a:spcPct val="150000"/>
              </a:lnSpc>
            </a:pPr>
            <a:r>
              <a:rPr lang="en-US" sz="2000" b="1" dirty="0">
                <a:latin typeface="Times New Roman" panose="02020603050405020304" pitchFamily="18" charset="0"/>
                <a:cs typeface="Times New Roman" panose="02020603050405020304" pitchFamily="18" charset="0"/>
              </a:rPr>
              <a:t>Digital Surface Models</a:t>
            </a:r>
            <a:r>
              <a:rPr lang="en-US" sz="2000" dirty="0">
                <a:latin typeface="Times New Roman" panose="02020603050405020304" pitchFamily="18" charset="0"/>
                <a:cs typeface="Times New Roman" panose="02020603050405020304" pitchFamily="18" charset="0"/>
              </a:rPr>
              <a:t>, or DSMs, represent the topography of the earth’s surface, including all objects on it, such as trees, buildings, and other features. DSMs are created using aerial data capture methods, like LiDAR (Light Detection and Ranging) or photogrammetry.</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1521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8"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8AF3FE-1FC6-40F3-8883-A1D2C99E821C}"/>
              </a:ext>
            </a:extLst>
          </p:cNvPr>
          <p:cNvSpPr/>
          <p:nvPr/>
        </p:nvSpPr>
        <p:spPr>
          <a:xfrm>
            <a:off x="0" y="0"/>
            <a:ext cx="12192000" cy="785794"/>
          </a:xfrm>
          <a:prstGeom prst="rect">
            <a:avLst/>
          </a:prstGeom>
          <a:solidFill>
            <a:srgbClr val="28246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3600" b="1" dirty="0">
                <a:latin typeface="Times New Roman" panose="02020603050405020304" pitchFamily="18" charset="0"/>
                <a:cs typeface="Times New Roman" panose="02020603050405020304" pitchFamily="18" charset="0"/>
              </a:rPr>
              <a:t>Visualization</a:t>
            </a:r>
            <a:endParaRPr lang="en-US" sz="3600" b="1"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E2E48A32-34E5-4293-8979-E1813B3D72D0}"/>
              </a:ext>
            </a:extLst>
          </p:cNvPr>
          <p:cNvSpPr/>
          <p:nvPr/>
        </p:nvSpPr>
        <p:spPr>
          <a:xfrm>
            <a:off x="0" y="6564337"/>
            <a:ext cx="12192000" cy="293663"/>
          </a:xfrm>
          <a:prstGeom prst="rect">
            <a:avLst/>
          </a:prstGeom>
          <a:gradFill flip="none" rotWithShape="1">
            <a:gsLst>
              <a:gs pos="50000">
                <a:srgbClr val="272360"/>
              </a:gs>
              <a:gs pos="50000">
                <a:srgbClr val="272360">
                  <a:tint val="44500"/>
                  <a:satMod val="160000"/>
                </a:srgbClr>
              </a:gs>
              <a:gs pos="100000">
                <a:srgbClr val="27236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oter Placeholder 23">
            <a:extLst>
              <a:ext uri="{FF2B5EF4-FFF2-40B4-BE49-F238E27FC236}">
                <a16:creationId xmlns:a16="http://schemas.microsoft.com/office/drawing/2014/main" id="{908446D5-43BB-4974-8D48-816813B47A39}"/>
              </a:ext>
            </a:extLst>
          </p:cNvPr>
          <p:cNvSpPr>
            <a:spLocks noGrp="1"/>
          </p:cNvSpPr>
          <p:nvPr>
            <p:ph type="ftr" sz="quarter" idx="11"/>
          </p:nvPr>
        </p:nvSpPr>
        <p:spPr>
          <a:xfrm>
            <a:off x="0" y="6528605"/>
            <a:ext cx="2895600" cy="365125"/>
          </a:xfrm>
        </p:spPr>
        <p:txBody>
          <a:bodyPr/>
          <a:lstStyle/>
          <a:p>
            <a:pPr algn="l"/>
            <a:r>
              <a:rPr lang="en-US" dirty="0">
                <a:solidFill>
                  <a:schemeClr val="bg1"/>
                </a:solidFill>
                <a:latin typeface="Bahnschrift SemiBold Condensed" panose="020B0502040204020203" pitchFamily="34" charset="0"/>
              </a:rPr>
              <a:t>Vegetation Health Analysis</a:t>
            </a:r>
          </a:p>
        </p:txBody>
      </p:sp>
      <p:sp>
        <p:nvSpPr>
          <p:cNvPr id="8" name="Slide Number Placeholder 7">
            <a:extLst>
              <a:ext uri="{FF2B5EF4-FFF2-40B4-BE49-F238E27FC236}">
                <a16:creationId xmlns:a16="http://schemas.microsoft.com/office/drawing/2014/main" id="{893B910B-31EC-4113-66AB-425479D043D1}"/>
              </a:ext>
            </a:extLst>
          </p:cNvPr>
          <p:cNvSpPr>
            <a:spLocks noGrp="1"/>
          </p:cNvSpPr>
          <p:nvPr>
            <p:ph type="sldNum" sz="quarter" idx="12"/>
          </p:nvPr>
        </p:nvSpPr>
        <p:spPr>
          <a:xfrm>
            <a:off x="9263743" y="6528605"/>
            <a:ext cx="2743200" cy="365125"/>
          </a:xfrm>
        </p:spPr>
        <p:txBody>
          <a:bodyPr/>
          <a:lstStyle/>
          <a:p>
            <a:fld id="{8BF3B26E-5487-43AB-A34A-0A40ADBDE993}" type="slidenum">
              <a:rPr lang="en-IN" smtClean="0">
                <a:latin typeface="Bahnschrift SemiBold Condensed" panose="020B0502040204020203" pitchFamily="34" charset="0"/>
              </a:rPr>
              <a:t>12</a:t>
            </a:fld>
            <a:endParaRPr lang="en-IN" dirty="0">
              <a:latin typeface="Bahnschrift SemiBold Condensed" panose="020B0502040204020203" pitchFamily="34" charset="0"/>
            </a:endParaRPr>
          </a:p>
        </p:txBody>
      </p:sp>
      <p:graphicFrame>
        <p:nvGraphicFramePr>
          <p:cNvPr id="14" name="Diagram 13">
            <a:extLst>
              <a:ext uri="{FF2B5EF4-FFF2-40B4-BE49-F238E27FC236}">
                <a16:creationId xmlns:a16="http://schemas.microsoft.com/office/drawing/2014/main" id="{BFEB1227-7E41-8DF7-E36D-DBCCF57F67FA}"/>
              </a:ext>
            </a:extLst>
          </p:cNvPr>
          <p:cNvGraphicFramePr/>
          <p:nvPr>
            <p:extLst>
              <p:ext uri="{D42A27DB-BD31-4B8C-83A1-F6EECF244321}">
                <p14:modId xmlns:p14="http://schemas.microsoft.com/office/powerpoint/2010/main" val="2331320851"/>
              </p:ext>
            </p:extLst>
          </p:nvPr>
        </p:nvGraphicFramePr>
        <p:xfrm>
          <a:off x="811763" y="1329212"/>
          <a:ext cx="10179698" cy="4539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78984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8" grpId="0"/>
      <p:bldGraphic spid="14"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8AF3FE-1FC6-40F3-8883-A1D2C99E821C}"/>
              </a:ext>
            </a:extLst>
          </p:cNvPr>
          <p:cNvSpPr/>
          <p:nvPr/>
        </p:nvSpPr>
        <p:spPr>
          <a:xfrm>
            <a:off x="0" y="0"/>
            <a:ext cx="12192000" cy="785794"/>
          </a:xfrm>
          <a:prstGeom prst="rect">
            <a:avLst/>
          </a:prstGeom>
          <a:solidFill>
            <a:srgbClr val="28246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3600" b="1" dirty="0">
                <a:latin typeface="Times New Roman" panose="02020603050405020304" pitchFamily="18" charset="0"/>
                <a:cs typeface="Times New Roman" panose="02020603050405020304" pitchFamily="18" charset="0"/>
              </a:rPr>
              <a:t>Results and Findings</a:t>
            </a:r>
            <a:endParaRPr lang="en-US" sz="3600" b="1"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E2E48A32-34E5-4293-8979-E1813B3D72D0}"/>
              </a:ext>
            </a:extLst>
          </p:cNvPr>
          <p:cNvSpPr/>
          <p:nvPr/>
        </p:nvSpPr>
        <p:spPr>
          <a:xfrm>
            <a:off x="0" y="6564337"/>
            <a:ext cx="12192000" cy="293663"/>
          </a:xfrm>
          <a:prstGeom prst="rect">
            <a:avLst/>
          </a:prstGeom>
          <a:gradFill flip="none" rotWithShape="1">
            <a:gsLst>
              <a:gs pos="50000">
                <a:srgbClr val="272360"/>
              </a:gs>
              <a:gs pos="50000">
                <a:srgbClr val="272360">
                  <a:tint val="44500"/>
                  <a:satMod val="160000"/>
                </a:srgbClr>
              </a:gs>
              <a:gs pos="100000">
                <a:srgbClr val="27236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oter Placeholder 23">
            <a:extLst>
              <a:ext uri="{FF2B5EF4-FFF2-40B4-BE49-F238E27FC236}">
                <a16:creationId xmlns:a16="http://schemas.microsoft.com/office/drawing/2014/main" id="{908446D5-43BB-4974-8D48-816813B47A39}"/>
              </a:ext>
            </a:extLst>
          </p:cNvPr>
          <p:cNvSpPr>
            <a:spLocks noGrp="1"/>
          </p:cNvSpPr>
          <p:nvPr>
            <p:ph type="ftr" sz="quarter" idx="11"/>
          </p:nvPr>
        </p:nvSpPr>
        <p:spPr>
          <a:xfrm>
            <a:off x="0" y="6528605"/>
            <a:ext cx="2895600" cy="365125"/>
          </a:xfrm>
        </p:spPr>
        <p:txBody>
          <a:bodyPr/>
          <a:lstStyle/>
          <a:p>
            <a:pPr algn="l"/>
            <a:r>
              <a:rPr lang="en-US" dirty="0">
                <a:solidFill>
                  <a:schemeClr val="bg1"/>
                </a:solidFill>
                <a:latin typeface="Bahnschrift SemiBold Condensed" panose="020B0502040204020203" pitchFamily="34" charset="0"/>
              </a:rPr>
              <a:t>Vegetation Health Analysis</a:t>
            </a:r>
          </a:p>
        </p:txBody>
      </p:sp>
      <p:sp>
        <p:nvSpPr>
          <p:cNvPr id="8" name="Slide Number Placeholder 7">
            <a:extLst>
              <a:ext uri="{FF2B5EF4-FFF2-40B4-BE49-F238E27FC236}">
                <a16:creationId xmlns:a16="http://schemas.microsoft.com/office/drawing/2014/main" id="{893B910B-31EC-4113-66AB-425479D043D1}"/>
              </a:ext>
            </a:extLst>
          </p:cNvPr>
          <p:cNvSpPr>
            <a:spLocks noGrp="1"/>
          </p:cNvSpPr>
          <p:nvPr>
            <p:ph type="sldNum" sz="quarter" idx="12"/>
          </p:nvPr>
        </p:nvSpPr>
        <p:spPr>
          <a:xfrm>
            <a:off x="9263743" y="6528605"/>
            <a:ext cx="2743200" cy="365125"/>
          </a:xfrm>
        </p:spPr>
        <p:txBody>
          <a:bodyPr/>
          <a:lstStyle/>
          <a:p>
            <a:fld id="{8BF3B26E-5487-43AB-A34A-0A40ADBDE993}" type="slidenum">
              <a:rPr lang="en-IN" smtClean="0">
                <a:latin typeface="Bahnschrift SemiBold Condensed" panose="020B0502040204020203" pitchFamily="34" charset="0"/>
              </a:rPr>
              <a:t>13</a:t>
            </a:fld>
            <a:endParaRPr lang="en-IN" dirty="0">
              <a:latin typeface="Bahnschrift SemiBold Condensed" panose="020B0502040204020203" pitchFamily="34" charset="0"/>
            </a:endParaRPr>
          </a:p>
        </p:txBody>
      </p:sp>
      <p:pic>
        <p:nvPicPr>
          <p:cNvPr id="12" name="Picture 11">
            <a:extLst>
              <a:ext uri="{FF2B5EF4-FFF2-40B4-BE49-F238E27FC236}">
                <a16:creationId xmlns:a16="http://schemas.microsoft.com/office/drawing/2014/main" id="{93C68EA4-312A-F293-A5D4-EB7B14420039}"/>
              </a:ext>
            </a:extLst>
          </p:cNvPr>
          <p:cNvPicPr>
            <a:picLocks noChangeAspect="1"/>
          </p:cNvPicPr>
          <p:nvPr/>
        </p:nvPicPr>
        <p:blipFill>
          <a:blip r:embed="rId2"/>
          <a:stretch>
            <a:fillRect/>
          </a:stretch>
        </p:blipFill>
        <p:spPr>
          <a:xfrm>
            <a:off x="3483697" y="923393"/>
            <a:ext cx="5224606" cy="5467612"/>
          </a:xfrm>
          <a:prstGeom prst="rect">
            <a:avLst/>
          </a:prstGeom>
        </p:spPr>
      </p:pic>
    </p:spTree>
    <p:extLst>
      <p:ext uri="{BB962C8B-B14F-4D97-AF65-F5344CB8AC3E}">
        <p14:creationId xmlns:p14="http://schemas.microsoft.com/office/powerpoint/2010/main" val="241340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8AF3FE-1FC6-40F3-8883-A1D2C99E821C}"/>
              </a:ext>
            </a:extLst>
          </p:cNvPr>
          <p:cNvSpPr/>
          <p:nvPr/>
        </p:nvSpPr>
        <p:spPr>
          <a:xfrm>
            <a:off x="0" y="0"/>
            <a:ext cx="12192000" cy="785794"/>
          </a:xfrm>
          <a:prstGeom prst="rect">
            <a:avLst/>
          </a:prstGeom>
          <a:solidFill>
            <a:srgbClr val="28246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3600" b="1" dirty="0">
                <a:latin typeface="Times New Roman" panose="02020603050405020304" pitchFamily="18" charset="0"/>
                <a:cs typeface="Times New Roman" panose="02020603050405020304" pitchFamily="18" charset="0"/>
              </a:rPr>
              <a:t>References</a:t>
            </a:r>
            <a:endParaRPr lang="en-US" sz="3600" b="1"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E2E48A32-34E5-4293-8979-E1813B3D72D0}"/>
              </a:ext>
            </a:extLst>
          </p:cNvPr>
          <p:cNvSpPr/>
          <p:nvPr/>
        </p:nvSpPr>
        <p:spPr>
          <a:xfrm>
            <a:off x="0" y="6564337"/>
            <a:ext cx="12192000" cy="293663"/>
          </a:xfrm>
          <a:prstGeom prst="rect">
            <a:avLst/>
          </a:prstGeom>
          <a:gradFill flip="none" rotWithShape="1">
            <a:gsLst>
              <a:gs pos="50000">
                <a:srgbClr val="272360"/>
              </a:gs>
              <a:gs pos="50000">
                <a:srgbClr val="272360">
                  <a:tint val="44500"/>
                  <a:satMod val="160000"/>
                </a:srgbClr>
              </a:gs>
              <a:gs pos="100000">
                <a:srgbClr val="27236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oter Placeholder 23">
            <a:extLst>
              <a:ext uri="{FF2B5EF4-FFF2-40B4-BE49-F238E27FC236}">
                <a16:creationId xmlns:a16="http://schemas.microsoft.com/office/drawing/2014/main" id="{908446D5-43BB-4974-8D48-816813B47A39}"/>
              </a:ext>
            </a:extLst>
          </p:cNvPr>
          <p:cNvSpPr>
            <a:spLocks noGrp="1"/>
          </p:cNvSpPr>
          <p:nvPr>
            <p:ph type="ftr" sz="quarter" idx="11"/>
          </p:nvPr>
        </p:nvSpPr>
        <p:spPr>
          <a:xfrm>
            <a:off x="0" y="6528605"/>
            <a:ext cx="2895600" cy="365125"/>
          </a:xfrm>
        </p:spPr>
        <p:txBody>
          <a:bodyPr/>
          <a:lstStyle/>
          <a:p>
            <a:pPr algn="l"/>
            <a:r>
              <a:rPr lang="en-US" dirty="0">
                <a:solidFill>
                  <a:schemeClr val="bg1"/>
                </a:solidFill>
                <a:latin typeface="Bahnschrift SemiBold Condensed" panose="020B0502040204020203" pitchFamily="34" charset="0"/>
              </a:rPr>
              <a:t>Vegetation Health Analysis</a:t>
            </a:r>
          </a:p>
        </p:txBody>
      </p:sp>
      <p:sp>
        <p:nvSpPr>
          <p:cNvPr id="8" name="Slide Number Placeholder 7">
            <a:extLst>
              <a:ext uri="{FF2B5EF4-FFF2-40B4-BE49-F238E27FC236}">
                <a16:creationId xmlns:a16="http://schemas.microsoft.com/office/drawing/2014/main" id="{893B910B-31EC-4113-66AB-425479D043D1}"/>
              </a:ext>
            </a:extLst>
          </p:cNvPr>
          <p:cNvSpPr>
            <a:spLocks noGrp="1"/>
          </p:cNvSpPr>
          <p:nvPr>
            <p:ph type="sldNum" sz="quarter" idx="12"/>
          </p:nvPr>
        </p:nvSpPr>
        <p:spPr>
          <a:xfrm>
            <a:off x="9263743" y="6528605"/>
            <a:ext cx="2743200" cy="365125"/>
          </a:xfrm>
        </p:spPr>
        <p:txBody>
          <a:bodyPr/>
          <a:lstStyle/>
          <a:p>
            <a:fld id="{8BF3B26E-5487-43AB-A34A-0A40ADBDE993}" type="slidenum">
              <a:rPr lang="en-IN" smtClean="0">
                <a:latin typeface="Bahnschrift SemiBold Condensed" panose="020B0502040204020203" pitchFamily="34" charset="0"/>
              </a:rPr>
              <a:t>14</a:t>
            </a:fld>
            <a:endParaRPr lang="en-IN" dirty="0">
              <a:latin typeface="Bahnschrift SemiBold Condensed" panose="020B0502040204020203" pitchFamily="34" charset="0"/>
            </a:endParaRPr>
          </a:p>
        </p:txBody>
      </p:sp>
      <p:sp>
        <p:nvSpPr>
          <p:cNvPr id="7" name="TextBox 6">
            <a:extLst>
              <a:ext uri="{FF2B5EF4-FFF2-40B4-BE49-F238E27FC236}">
                <a16:creationId xmlns:a16="http://schemas.microsoft.com/office/drawing/2014/main" id="{F62CBC5E-4BE8-2C14-6A3A-58D70C446721}"/>
              </a:ext>
            </a:extLst>
          </p:cNvPr>
          <p:cNvSpPr txBox="1"/>
          <p:nvPr/>
        </p:nvSpPr>
        <p:spPr>
          <a:xfrm>
            <a:off x="932672" y="1079415"/>
            <a:ext cx="10326656" cy="5115311"/>
          </a:xfrm>
          <a:prstGeom prst="rect">
            <a:avLst/>
          </a:prstGeom>
          <a:noFill/>
        </p:spPr>
        <p:txBody>
          <a:bodyPr wrap="square">
            <a:spAutoFit/>
          </a:bodyPr>
          <a:lstStyle/>
          <a:p>
            <a:pPr marL="457200" indent="-457200" algn="just">
              <a:lnSpc>
                <a:spcPct val="150000"/>
              </a:lnSpc>
              <a:buFont typeface="+mj-lt"/>
              <a:buAutoNum type="arabicPeriod"/>
            </a:pPr>
            <a:r>
              <a:rPr lang="en-IN" sz="2000" b="1" dirty="0">
                <a:latin typeface="Times New Roman" panose="02020603050405020304" pitchFamily="18" charset="0"/>
                <a:cs typeface="Times New Roman" panose="02020603050405020304" pitchFamily="18" charset="0"/>
              </a:rPr>
              <a:t>GNDVI Calculation and Vegetation Analysis</a:t>
            </a:r>
          </a:p>
          <a:p>
            <a:pPr lvl="1" algn="just">
              <a:lnSpc>
                <a:spcPct val="150000"/>
              </a:lnSpc>
            </a:pPr>
            <a:r>
              <a:rPr lang="en-IN" sz="2000" dirty="0" err="1">
                <a:latin typeface="Times New Roman" panose="02020603050405020304" pitchFamily="18" charset="0"/>
                <a:cs typeface="Times New Roman" panose="02020603050405020304" pitchFamily="18" charset="0"/>
              </a:rPr>
              <a:t>Gitelson</a:t>
            </a:r>
            <a:r>
              <a:rPr lang="en-IN" sz="2000" dirty="0">
                <a:latin typeface="Times New Roman" panose="02020603050405020304" pitchFamily="18" charset="0"/>
                <a:cs typeface="Times New Roman" panose="02020603050405020304" pitchFamily="18" charset="0"/>
              </a:rPr>
              <a:t>, A. A., &amp; </a:t>
            </a:r>
            <a:r>
              <a:rPr lang="en-IN" sz="2000" dirty="0" err="1">
                <a:latin typeface="Times New Roman" panose="02020603050405020304" pitchFamily="18" charset="0"/>
                <a:cs typeface="Times New Roman" panose="02020603050405020304" pitchFamily="18" charset="0"/>
              </a:rPr>
              <a:t>Merzlyak</a:t>
            </a:r>
            <a:r>
              <a:rPr lang="en-IN" sz="2000" dirty="0">
                <a:latin typeface="Times New Roman" panose="02020603050405020304" pitchFamily="18" charset="0"/>
                <a:cs typeface="Times New Roman" panose="02020603050405020304" pitchFamily="18" charset="0"/>
              </a:rPr>
              <a:t>, M. N. (1994). Spectral Reflectance Changes Associated with Leaf Aging in Natural Deciduous Trees. Remote Sensing of Environment, 50(3), 367-373. </a:t>
            </a:r>
            <a:r>
              <a:rPr lang="en-IN" sz="2000" dirty="0">
                <a:latin typeface="Times New Roman" panose="02020603050405020304" pitchFamily="18" charset="0"/>
                <a:cs typeface="Times New Roman" panose="02020603050405020304" pitchFamily="18" charset="0"/>
                <a:hlinkClick r:id="rId2"/>
              </a:rPr>
              <a:t>https://doi.org/10.1016/0034-4257(94)90066-0</a:t>
            </a:r>
            <a:endParaRPr lang="en-IN" sz="2000" dirty="0">
              <a:latin typeface="Times New Roman" panose="02020603050405020304" pitchFamily="18" charset="0"/>
              <a:cs typeface="Times New Roman" panose="02020603050405020304" pitchFamily="18" charset="0"/>
            </a:endParaRPr>
          </a:p>
          <a:p>
            <a:pPr marL="457200" indent="-457200" algn="just">
              <a:lnSpc>
                <a:spcPct val="150000"/>
              </a:lnSpc>
              <a:buFont typeface="+mj-lt"/>
              <a:buAutoNum type="arabicPeriod"/>
            </a:pPr>
            <a:r>
              <a:rPr lang="en-IN" sz="2000" b="1" dirty="0">
                <a:latin typeface="Times New Roman" panose="02020603050405020304" pitchFamily="18" charset="0"/>
                <a:cs typeface="Times New Roman" panose="02020603050405020304" pitchFamily="18" charset="0"/>
              </a:rPr>
              <a:t>Using Remote Sensing for Vegetation Health Assessment</a:t>
            </a:r>
          </a:p>
          <a:p>
            <a:pPr lvl="1" algn="just">
              <a:lnSpc>
                <a:spcPct val="150000"/>
              </a:lnSpc>
            </a:pPr>
            <a:r>
              <a:rPr lang="en-IN" sz="2000" dirty="0" err="1">
                <a:latin typeface="Times New Roman" panose="02020603050405020304" pitchFamily="18" charset="0"/>
                <a:cs typeface="Times New Roman" panose="02020603050405020304" pitchFamily="18" charset="0"/>
              </a:rPr>
              <a:t>Pettorelli</a:t>
            </a:r>
            <a:r>
              <a:rPr lang="en-IN" sz="2000" dirty="0">
                <a:latin typeface="Times New Roman" panose="02020603050405020304" pitchFamily="18" charset="0"/>
                <a:cs typeface="Times New Roman" panose="02020603050405020304" pitchFamily="18" charset="0"/>
              </a:rPr>
              <a:t>, N., Lintott, P. R., &amp; Campbell, S. J. (2014). Satellite Remote Sensing for Applied Ecological Research: An Overview. Ecology and Evolution, 4(20), 4097-4106. </a:t>
            </a:r>
            <a:r>
              <a:rPr lang="en-IN" sz="2000" dirty="0">
                <a:latin typeface="Times New Roman" panose="02020603050405020304" pitchFamily="18" charset="0"/>
                <a:cs typeface="Times New Roman" panose="02020603050405020304" pitchFamily="18" charset="0"/>
                <a:hlinkClick r:id="rId3"/>
              </a:rPr>
              <a:t>https://doi.org/10.1002/ece3.1248</a:t>
            </a:r>
            <a:endParaRPr lang="en-IN" sz="2000" dirty="0">
              <a:latin typeface="Times New Roman" panose="02020603050405020304" pitchFamily="18" charset="0"/>
              <a:cs typeface="Times New Roman" panose="02020603050405020304" pitchFamily="18" charset="0"/>
            </a:endParaRPr>
          </a:p>
          <a:p>
            <a:pPr marL="457200" indent="-457200" algn="just">
              <a:lnSpc>
                <a:spcPct val="150000"/>
              </a:lnSpc>
              <a:buFont typeface="+mj-lt"/>
              <a:buAutoNum type="arabicPeriod"/>
            </a:pPr>
            <a:r>
              <a:rPr lang="en-IN" sz="2000" b="1" dirty="0">
                <a:latin typeface="Times New Roman" panose="02020603050405020304" pitchFamily="18" charset="0"/>
                <a:cs typeface="Times New Roman" panose="02020603050405020304" pitchFamily="18" charset="0"/>
              </a:rPr>
              <a:t>QGIS Software Reference</a:t>
            </a:r>
          </a:p>
          <a:p>
            <a:pPr lvl="1" algn="just">
              <a:lnSpc>
                <a:spcPct val="150000"/>
              </a:lnSpc>
            </a:pPr>
            <a:r>
              <a:rPr lang="en-IN" sz="2000" dirty="0">
                <a:latin typeface="Times New Roman" panose="02020603050405020304" pitchFamily="18" charset="0"/>
                <a:cs typeface="Times New Roman" panose="02020603050405020304" pitchFamily="18" charset="0"/>
              </a:rPr>
              <a:t>QGIS Development Team. (2023). QGIS Geographic Information System. Open Source Geospatial Foundation Project. Retrieved from </a:t>
            </a:r>
            <a:r>
              <a:rPr lang="en-IN" sz="2000" dirty="0">
                <a:latin typeface="Times New Roman" panose="02020603050405020304" pitchFamily="18" charset="0"/>
                <a:cs typeface="Times New Roman" panose="02020603050405020304" pitchFamily="18" charset="0"/>
                <a:hlinkClick r:id="rId4"/>
              </a:rPr>
              <a:t>https://qgis.org</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0945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8"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75A496B-600B-E617-A732-A941F2FDD015}"/>
              </a:ext>
            </a:extLst>
          </p:cNvPr>
          <p:cNvPicPr>
            <a:picLocks noChangeAspect="1"/>
          </p:cNvPicPr>
          <p:nvPr/>
        </p:nvPicPr>
        <p:blipFill>
          <a:blip r:embed="rId2"/>
          <a:stretch>
            <a:fillRect/>
          </a:stretch>
        </p:blipFill>
        <p:spPr>
          <a:xfrm>
            <a:off x="0" y="0"/>
            <a:ext cx="12192000" cy="6858000"/>
          </a:xfrm>
          <a:prstGeom prst="rect">
            <a:avLst/>
          </a:prstGeom>
        </p:spPr>
      </p:pic>
      <p:sp>
        <p:nvSpPr>
          <p:cNvPr id="15" name="Right Triangle 14">
            <a:extLst>
              <a:ext uri="{FF2B5EF4-FFF2-40B4-BE49-F238E27FC236}">
                <a16:creationId xmlns:a16="http://schemas.microsoft.com/office/drawing/2014/main" id="{2097B7FB-AE97-4CC6-8441-B1275A2D3760}"/>
              </a:ext>
            </a:extLst>
          </p:cNvPr>
          <p:cNvSpPr/>
          <p:nvPr/>
        </p:nvSpPr>
        <p:spPr>
          <a:xfrm>
            <a:off x="0" y="3071810"/>
            <a:ext cx="3357522" cy="3786190"/>
          </a:xfrm>
          <a:prstGeom prst="rtTriangle">
            <a:avLst/>
          </a:prstGeom>
          <a:solidFill>
            <a:srgbClr val="2723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iagonal Stripe 15">
            <a:extLst>
              <a:ext uri="{FF2B5EF4-FFF2-40B4-BE49-F238E27FC236}">
                <a16:creationId xmlns:a16="http://schemas.microsoft.com/office/drawing/2014/main" id="{5DA534CD-220A-4226-9F49-5E336D7E10BC}"/>
              </a:ext>
            </a:extLst>
          </p:cNvPr>
          <p:cNvSpPr/>
          <p:nvPr/>
        </p:nvSpPr>
        <p:spPr>
          <a:xfrm>
            <a:off x="0" y="4714884"/>
            <a:ext cx="3000364" cy="2143140"/>
          </a:xfrm>
          <a:prstGeom prst="diagStripe">
            <a:avLst>
              <a:gd name="adj" fmla="val 473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A65BDA9F-7ABA-0F9C-B800-362A8BD80880}"/>
              </a:ext>
            </a:extLst>
          </p:cNvPr>
          <p:cNvSpPr txBox="1"/>
          <p:nvPr/>
        </p:nvSpPr>
        <p:spPr>
          <a:xfrm>
            <a:off x="3000364" y="2803526"/>
            <a:ext cx="6102220" cy="1015663"/>
          </a:xfrm>
          <a:prstGeom prst="rect">
            <a:avLst/>
          </a:prstGeom>
          <a:noFill/>
        </p:spPr>
        <p:txBody>
          <a:bodyPr wrap="square">
            <a:spAutoFit/>
          </a:bodyPr>
          <a:lstStyle/>
          <a:p>
            <a:pPr algn="ctr"/>
            <a:r>
              <a:rPr lang="en-IN" sz="6000" b="1" dirty="0">
                <a:solidFill>
                  <a:srgbClr val="282461"/>
                </a:solidFill>
                <a:latin typeface="Times New Roman" panose="02020603050405020304" pitchFamily="18" charset="0"/>
                <a:cs typeface="Times New Roman" panose="02020603050405020304" pitchFamily="18" charset="0"/>
              </a:rPr>
              <a:t>Thank you!!!</a:t>
            </a:r>
          </a:p>
        </p:txBody>
      </p:sp>
      <p:sp>
        <p:nvSpPr>
          <p:cNvPr id="19" name="TextBox 18">
            <a:extLst>
              <a:ext uri="{FF2B5EF4-FFF2-40B4-BE49-F238E27FC236}">
                <a16:creationId xmlns:a16="http://schemas.microsoft.com/office/drawing/2014/main" id="{82CEBD26-86F5-C4CE-2209-5F1049BF16A5}"/>
              </a:ext>
            </a:extLst>
          </p:cNvPr>
          <p:cNvSpPr txBox="1"/>
          <p:nvPr/>
        </p:nvSpPr>
        <p:spPr>
          <a:xfrm>
            <a:off x="4321792" y="1301708"/>
            <a:ext cx="6102220" cy="923330"/>
          </a:xfrm>
          <a:prstGeom prst="rect">
            <a:avLst/>
          </a:prstGeom>
          <a:noFill/>
        </p:spPr>
        <p:txBody>
          <a:bodyPr wrap="square">
            <a:spAutoFit/>
          </a:bodyPr>
          <a:lstStyle/>
          <a:p>
            <a:pPr algn="l"/>
            <a:r>
              <a:rPr lang="en-US" b="1" i="0" dirty="0">
                <a:solidFill>
                  <a:srgbClr val="282461"/>
                </a:solidFill>
                <a:effectLst/>
                <a:latin typeface="Times New Roman" panose="02020603050405020304" pitchFamily="18" charset="0"/>
                <a:cs typeface="Times New Roman" panose="02020603050405020304" pitchFamily="18" charset="0"/>
              </a:rPr>
              <a:t>North Eastern Space Applications Centre</a:t>
            </a:r>
          </a:p>
          <a:p>
            <a:r>
              <a:rPr lang="en-US" b="0" i="0" dirty="0">
                <a:solidFill>
                  <a:srgbClr val="4472C4"/>
                </a:solidFill>
                <a:effectLst/>
                <a:latin typeface="Times New Roman" panose="02020603050405020304" pitchFamily="18" charset="0"/>
                <a:cs typeface="Times New Roman" panose="02020603050405020304" pitchFamily="18" charset="0"/>
              </a:rPr>
              <a:t>Government of India, Department of Space</a:t>
            </a:r>
            <a:br>
              <a:rPr lang="en-US" b="0" i="0" dirty="0">
                <a:solidFill>
                  <a:srgbClr val="4472C4"/>
                </a:solidFill>
                <a:effectLst/>
                <a:latin typeface="Times New Roman" panose="02020603050405020304" pitchFamily="18" charset="0"/>
                <a:cs typeface="Times New Roman" panose="02020603050405020304" pitchFamily="18" charset="0"/>
              </a:rPr>
            </a:br>
            <a:r>
              <a:rPr lang="en-US" i="0" dirty="0" err="1">
                <a:solidFill>
                  <a:srgbClr val="4472C4"/>
                </a:solidFill>
                <a:effectLst/>
                <a:latin typeface="Times New Roman" panose="02020603050405020304" pitchFamily="18" charset="0"/>
                <a:cs typeface="Times New Roman" panose="02020603050405020304" pitchFamily="18" charset="0"/>
              </a:rPr>
              <a:t>Umiam</a:t>
            </a:r>
            <a:r>
              <a:rPr lang="en-US" b="0" i="0" dirty="0">
                <a:solidFill>
                  <a:srgbClr val="4472C4"/>
                </a:solidFill>
                <a:effectLst/>
                <a:latin typeface="Times New Roman" panose="02020603050405020304" pitchFamily="18" charset="0"/>
                <a:cs typeface="Times New Roman" panose="02020603050405020304" pitchFamily="18" charset="0"/>
              </a:rPr>
              <a:t>, Meghalaya</a:t>
            </a:r>
            <a:endParaRPr lang="en-IN" dirty="0">
              <a:solidFill>
                <a:srgbClr val="4472C4"/>
              </a:solidFill>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5EBC5D3A-9EC2-4BD7-A9CD-17066D7B2A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0612" y="902783"/>
            <a:ext cx="1721180" cy="1721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977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nodeType="withEffect">
                                  <p:stCondLst>
                                    <p:cond delay="0"/>
                                  </p:stCondLst>
                                  <p:childTnLst>
                                    <p:set>
                                      <p:cBhvr>
                                        <p:cTn id="21" dur="1" fill="hold">
                                          <p:stCondLst>
                                            <p:cond delay="0"/>
                                          </p:stCondLst>
                                        </p:cTn>
                                        <p:tgtEl>
                                          <p:spTgt spid="2050"/>
                                        </p:tgtEl>
                                        <p:attrNameLst>
                                          <p:attrName>style.visibility</p:attrName>
                                        </p:attrNameLst>
                                      </p:cBhvr>
                                      <p:to>
                                        <p:strVal val="visible"/>
                                      </p:to>
                                    </p:set>
                                    <p:animEffect transition="in" filter="fade">
                                      <p:cBhvr>
                                        <p:cTn id="22"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3"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8AF3FE-1FC6-40F3-8883-A1D2C99E821C}"/>
              </a:ext>
            </a:extLst>
          </p:cNvPr>
          <p:cNvSpPr/>
          <p:nvPr/>
        </p:nvSpPr>
        <p:spPr>
          <a:xfrm>
            <a:off x="0" y="0"/>
            <a:ext cx="12192000" cy="785794"/>
          </a:xfrm>
          <a:prstGeom prst="rect">
            <a:avLst/>
          </a:prstGeom>
          <a:solidFill>
            <a:srgbClr val="28246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3600" b="1" dirty="0">
                <a:latin typeface="Times New Roman" panose="02020603050405020304" pitchFamily="18" charset="0"/>
                <a:cs typeface="Times New Roman" panose="02020603050405020304" pitchFamily="18" charset="0"/>
              </a:rPr>
              <a:t>Project Overview</a:t>
            </a:r>
            <a:endParaRPr lang="en-US" sz="3600" b="1"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E2E48A32-34E5-4293-8979-E1813B3D72D0}"/>
              </a:ext>
            </a:extLst>
          </p:cNvPr>
          <p:cNvSpPr/>
          <p:nvPr/>
        </p:nvSpPr>
        <p:spPr>
          <a:xfrm>
            <a:off x="0" y="6564337"/>
            <a:ext cx="12192000" cy="293663"/>
          </a:xfrm>
          <a:prstGeom prst="rect">
            <a:avLst/>
          </a:prstGeom>
          <a:gradFill flip="none" rotWithShape="1">
            <a:gsLst>
              <a:gs pos="50000">
                <a:srgbClr val="272360"/>
              </a:gs>
              <a:gs pos="50000">
                <a:srgbClr val="272360">
                  <a:tint val="44500"/>
                  <a:satMod val="160000"/>
                </a:srgbClr>
              </a:gs>
              <a:gs pos="100000">
                <a:srgbClr val="27236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oter Placeholder 23">
            <a:extLst>
              <a:ext uri="{FF2B5EF4-FFF2-40B4-BE49-F238E27FC236}">
                <a16:creationId xmlns:a16="http://schemas.microsoft.com/office/drawing/2014/main" id="{908446D5-43BB-4974-8D48-816813B47A39}"/>
              </a:ext>
            </a:extLst>
          </p:cNvPr>
          <p:cNvSpPr>
            <a:spLocks noGrp="1"/>
          </p:cNvSpPr>
          <p:nvPr>
            <p:ph type="ftr" sz="quarter" idx="11"/>
          </p:nvPr>
        </p:nvSpPr>
        <p:spPr>
          <a:xfrm>
            <a:off x="0" y="6528605"/>
            <a:ext cx="2895600" cy="365125"/>
          </a:xfrm>
        </p:spPr>
        <p:txBody>
          <a:bodyPr/>
          <a:lstStyle/>
          <a:p>
            <a:pPr algn="l"/>
            <a:r>
              <a:rPr lang="en-US" dirty="0">
                <a:solidFill>
                  <a:schemeClr val="bg1"/>
                </a:solidFill>
                <a:latin typeface="Bahnschrift SemiBold Condensed" panose="020B0502040204020203" pitchFamily="34" charset="0"/>
              </a:rPr>
              <a:t>Vegetation Health Analysis</a:t>
            </a:r>
          </a:p>
        </p:txBody>
      </p:sp>
      <p:sp>
        <p:nvSpPr>
          <p:cNvPr id="8" name="Slide Number Placeholder 7">
            <a:extLst>
              <a:ext uri="{FF2B5EF4-FFF2-40B4-BE49-F238E27FC236}">
                <a16:creationId xmlns:a16="http://schemas.microsoft.com/office/drawing/2014/main" id="{893B910B-31EC-4113-66AB-425479D043D1}"/>
              </a:ext>
            </a:extLst>
          </p:cNvPr>
          <p:cNvSpPr>
            <a:spLocks noGrp="1"/>
          </p:cNvSpPr>
          <p:nvPr>
            <p:ph type="sldNum" sz="quarter" idx="12"/>
          </p:nvPr>
        </p:nvSpPr>
        <p:spPr>
          <a:xfrm>
            <a:off x="9263743" y="6528605"/>
            <a:ext cx="2743200" cy="365125"/>
          </a:xfrm>
        </p:spPr>
        <p:txBody>
          <a:bodyPr/>
          <a:lstStyle/>
          <a:p>
            <a:fld id="{8BF3B26E-5487-43AB-A34A-0A40ADBDE993}" type="slidenum">
              <a:rPr lang="en-IN" smtClean="0">
                <a:latin typeface="Bahnschrift SemiBold Condensed" panose="020B0502040204020203" pitchFamily="34" charset="0"/>
              </a:rPr>
              <a:t>2</a:t>
            </a:fld>
            <a:endParaRPr lang="en-IN" dirty="0">
              <a:latin typeface="Bahnschrift SemiBold Condensed" panose="020B0502040204020203" pitchFamily="34" charset="0"/>
            </a:endParaRPr>
          </a:p>
        </p:txBody>
      </p:sp>
      <p:sp>
        <p:nvSpPr>
          <p:cNvPr id="9" name="TextBox 8">
            <a:extLst>
              <a:ext uri="{FF2B5EF4-FFF2-40B4-BE49-F238E27FC236}">
                <a16:creationId xmlns:a16="http://schemas.microsoft.com/office/drawing/2014/main" id="{3F414A01-1D8B-E8A4-0760-8BA5675CF7CB}"/>
              </a:ext>
            </a:extLst>
          </p:cNvPr>
          <p:cNvSpPr txBox="1"/>
          <p:nvPr/>
        </p:nvSpPr>
        <p:spPr>
          <a:xfrm>
            <a:off x="7100596" y="1333009"/>
            <a:ext cx="4192554" cy="4191981"/>
          </a:xfrm>
          <a:prstGeom prst="rect">
            <a:avLst/>
          </a:prstGeom>
          <a:noFill/>
        </p:spPr>
        <p:txBody>
          <a:bodyPr wrap="square" rtlCol="0">
            <a:spAutoFit/>
          </a:bodyPr>
          <a:lstStyle/>
          <a:p>
            <a:pPr algn="just">
              <a:lnSpc>
                <a:spcPct val="150000"/>
              </a:lnSpc>
            </a:pPr>
            <a:r>
              <a:rPr lang="en-US" sz="2000" b="1" dirty="0">
                <a:solidFill>
                  <a:srgbClr val="282461"/>
                </a:solidFill>
                <a:latin typeface="Times New Roman" panose="02020603050405020304" pitchFamily="18" charset="0"/>
                <a:cs typeface="Times New Roman" panose="02020603050405020304" pitchFamily="18" charset="0"/>
              </a:rPr>
              <a:t>Objective:</a:t>
            </a:r>
            <a:r>
              <a:rPr lang="en-US" sz="2000" dirty="0">
                <a:latin typeface="Times New Roman" panose="02020603050405020304" pitchFamily="18" charset="0"/>
                <a:cs typeface="Times New Roman" panose="02020603050405020304" pitchFamily="18" charset="0"/>
              </a:rPr>
              <a:t> To identify cropped and non-cropped areas and assess vegetation stress levels using NDRE and NDVI.</a:t>
            </a:r>
          </a:p>
          <a:p>
            <a:pPr algn="just">
              <a:lnSpc>
                <a:spcPct val="150000"/>
              </a:lnSpc>
            </a:pPr>
            <a:r>
              <a:rPr lang="en-US" sz="2000" b="1" dirty="0">
                <a:solidFill>
                  <a:srgbClr val="282461"/>
                </a:solidFill>
                <a:latin typeface="Times New Roman" panose="02020603050405020304" pitchFamily="18" charset="0"/>
                <a:cs typeface="Times New Roman" panose="02020603050405020304" pitchFamily="18" charset="0"/>
              </a:rPr>
              <a:t>Focus:</a:t>
            </a:r>
            <a:r>
              <a:rPr lang="en-US" sz="2000" dirty="0">
                <a:latin typeface="Times New Roman" panose="02020603050405020304" pitchFamily="18" charset="0"/>
                <a:cs typeface="Times New Roman" panose="02020603050405020304" pitchFamily="18" charset="0"/>
              </a:rPr>
              <a:t> Using NDRE and NDVI indices for accurate vegetation health monitoring.</a:t>
            </a:r>
          </a:p>
          <a:p>
            <a:pPr algn="just">
              <a:lnSpc>
                <a:spcPct val="150000"/>
              </a:lnSpc>
            </a:pPr>
            <a:r>
              <a:rPr lang="en-US" sz="2000" b="1" dirty="0">
                <a:solidFill>
                  <a:srgbClr val="282461"/>
                </a:solidFill>
                <a:latin typeface="Times New Roman" panose="02020603050405020304" pitchFamily="18" charset="0"/>
                <a:cs typeface="Times New Roman" panose="02020603050405020304" pitchFamily="18" charset="0"/>
              </a:rPr>
              <a:t>Software: </a:t>
            </a:r>
            <a:r>
              <a:rPr lang="en-US" sz="2000" dirty="0">
                <a:latin typeface="Times New Roman" panose="02020603050405020304" pitchFamily="18" charset="0"/>
                <a:cs typeface="Times New Roman" panose="02020603050405020304" pitchFamily="18" charset="0"/>
              </a:rPr>
              <a:t>QGIS for data analysis and visualization, Tableau.</a:t>
            </a:r>
            <a:endParaRPr lang="en-IN" sz="20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07D61F47-8F48-2F3A-3EC7-A59736EE852E}"/>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633" y="1250301"/>
            <a:ext cx="6624438" cy="4684519"/>
          </a:xfrm>
          <a:prstGeom prst="rect">
            <a:avLst/>
          </a:prstGeom>
        </p:spPr>
      </p:pic>
      <p:sp>
        <p:nvSpPr>
          <p:cNvPr id="7" name="TextBox 6">
            <a:extLst>
              <a:ext uri="{FF2B5EF4-FFF2-40B4-BE49-F238E27FC236}">
                <a16:creationId xmlns:a16="http://schemas.microsoft.com/office/drawing/2014/main" id="{99500F6D-30BB-9910-6C60-09DF24C2B0B1}"/>
              </a:ext>
            </a:extLst>
          </p:cNvPr>
          <p:cNvSpPr txBox="1"/>
          <p:nvPr/>
        </p:nvSpPr>
        <p:spPr>
          <a:xfrm>
            <a:off x="803987" y="5607699"/>
            <a:ext cx="5682343" cy="369332"/>
          </a:xfrm>
          <a:prstGeom prst="rect">
            <a:avLst/>
          </a:prstGeom>
          <a:noFill/>
        </p:spPr>
        <p:txBody>
          <a:bodyPr wrap="square" rtlCol="0">
            <a:spAutoFit/>
          </a:bodyPr>
          <a:lstStyle/>
          <a:p>
            <a:pPr algn="ctr"/>
            <a:r>
              <a:rPr lang="en-US" i="1" dirty="0">
                <a:latin typeface="Times New Roman" panose="02020603050405020304" pitchFamily="18" charset="0"/>
                <a:cs typeface="Times New Roman" panose="02020603050405020304" pitchFamily="18" charset="0"/>
              </a:rPr>
              <a:t>Area used for Analysis</a:t>
            </a:r>
            <a:endParaRPr lang="en-IN"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8654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8" grpId="0"/>
      <p:bldP spid="9"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8AF3FE-1FC6-40F3-8883-A1D2C99E821C}"/>
              </a:ext>
            </a:extLst>
          </p:cNvPr>
          <p:cNvSpPr/>
          <p:nvPr/>
        </p:nvSpPr>
        <p:spPr>
          <a:xfrm>
            <a:off x="0" y="0"/>
            <a:ext cx="12192000" cy="785794"/>
          </a:xfrm>
          <a:prstGeom prst="rect">
            <a:avLst/>
          </a:prstGeom>
          <a:solidFill>
            <a:srgbClr val="28246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3600" b="1" dirty="0">
                <a:latin typeface="Times New Roman" panose="02020603050405020304" pitchFamily="18" charset="0"/>
                <a:cs typeface="Times New Roman" panose="02020603050405020304" pitchFamily="18" charset="0"/>
              </a:rPr>
              <a:t>Data Flow Diagram</a:t>
            </a:r>
            <a:endParaRPr lang="en-US" sz="3600" b="1"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E2E48A32-34E5-4293-8979-E1813B3D72D0}"/>
              </a:ext>
            </a:extLst>
          </p:cNvPr>
          <p:cNvSpPr/>
          <p:nvPr/>
        </p:nvSpPr>
        <p:spPr>
          <a:xfrm>
            <a:off x="0" y="6564337"/>
            <a:ext cx="12192000" cy="293663"/>
          </a:xfrm>
          <a:prstGeom prst="rect">
            <a:avLst/>
          </a:prstGeom>
          <a:gradFill flip="none" rotWithShape="1">
            <a:gsLst>
              <a:gs pos="50000">
                <a:srgbClr val="272360"/>
              </a:gs>
              <a:gs pos="50000">
                <a:srgbClr val="272360">
                  <a:tint val="44500"/>
                  <a:satMod val="160000"/>
                </a:srgbClr>
              </a:gs>
              <a:gs pos="100000">
                <a:srgbClr val="27236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oter Placeholder 23">
            <a:extLst>
              <a:ext uri="{FF2B5EF4-FFF2-40B4-BE49-F238E27FC236}">
                <a16:creationId xmlns:a16="http://schemas.microsoft.com/office/drawing/2014/main" id="{908446D5-43BB-4974-8D48-816813B47A39}"/>
              </a:ext>
            </a:extLst>
          </p:cNvPr>
          <p:cNvSpPr>
            <a:spLocks noGrp="1"/>
          </p:cNvSpPr>
          <p:nvPr>
            <p:ph type="ftr" sz="quarter" idx="11"/>
          </p:nvPr>
        </p:nvSpPr>
        <p:spPr>
          <a:xfrm>
            <a:off x="0" y="6528605"/>
            <a:ext cx="2895600" cy="365125"/>
          </a:xfrm>
        </p:spPr>
        <p:txBody>
          <a:bodyPr/>
          <a:lstStyle/>
          <a:p>
            <a:pPr algn="l"/>
            <a:r>
              <a:rPr lang="en-US" dirty="0">
                <a:solidFill>
                  <a:schemeClr val="bg1"/>
                </a:solidFill>
                <a:latin typeface="Bahnschrift SemiBold Condensed" panose="020B0502040204020203" pitchFamily="34" charset="0"/>
              </a:rPr>
              <a:t>Vegetation Health Analysis</a:t>
            </a:r>
          </a:p>
        </p:txBody>
      </p:sp>
      <p:sp>
        <p:nvSpPr>
          <p:cNvPr id="8" name="Slide Number Placeholder 7">
            <a:extLst>
              <a:ext uri="{FF2B5EF4-FFF2-40B4-BE49-F238E27FC236}">
                <a16:creationId xmlns:a16="http://schemas.microsoft.com/office/drawing/2014/main" id="{893B910B-31EC-4113-66AB-425479D043D1}"/>
              </a:ext>
            </a:extLst>
          </p:cNvPr>
          <p:cNvSpPr>
            <a:spLocks noGrp="1"/>
          </p:cNvSpPr>
          <p:nvPr>
            <p:ph type="sldNum" sz="quarter" idx="12"/>
          </p:nvPr>
        </p:nvSpPr>
        <p:spPr>
          <a:xfrm>
            <a:off x="9263743" y="6528605"/>
            <a:ext cx="2743200" cy="365125"/>
          </a:xfrm>
        </p:spPr>
        <p:txBody>
          <a:bodyPr/>
          <a:lstStyle/>
          <a:p>
            <a:fld id="{8BF3B26E-5487-43AB-A34A-0A40ADBDE993}" type="slidenum">
              <a:rPr lang="en-IN" smtClean="0">
                <a:latin typeface="Bahnschrift SemiBold Condensed" panose="020B0502040204020203" pitchFamily="34" charset="0"/>
              </a:rPr>
              <a:t>3</a:t>
            </a:fld>
            <a:endParaRPr lang="en-IN" dirty="0">
              <a:latin typeface="Bahnschrift SemiBold Condensed" panose="020B0502040204020203" pitchFamily="34" charset="0"/>
            </a:endParaRPr>
          </a:p>
        </p:txBody>
      </p:sp>
      <p:pic>
        <p:nvPicPr>
          <p:cNvPr id="3" name="Picture 2">
            <a:extLst>
              <a:ext uri="{FF2B5EF4-FFF2-40B4-BE49-F238E27FC236}">
                <a16:creationId xmlns:a16="http://schemas.microsoft.com/office/drawing/2014/main" id="{8FCD9BEE-7F68-A8F1-301B-46C5535B3707}"/>
              </a:ext>
            </a:extLst>
          </p:cNvPr>
          <p:cNvPicPr>
            <a:picLocks noChangeAspect="1"/>
          </p:cNvPicPr>
          <p:nvPr/>
        </p:nvPicPr>
        <p:blipFill>
          <a:blip r:embed="rId2"/>
          <a:srcRect l="10026" t="7496" b="3380"/>
          <a:stretch/>
        </p:blipFill>
        <p:spPr>
          <a:xfrm>
            <a:off x="1365135" y="933455"/>
            <a:ext cx="9461729" cy="5411757"/>
          </a:xfrm>
          <a:prstGeom prst="rect">
            <a:avLst/>
          </a:prstGeom>
        </p:spPr>
      </p:pic>
    </p:spTree>
    <p:extLst>
      <p:ext uri="{BB962C8B-B14F-4D97-AF65-F5344CB8AC3E}">
        <p14:creationId xmlns:p14="http://schemas.microsoft.com/office/powerpoint/2010/main" val="327440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8AF3FE-1FC6-40F3-8883-A1D2C99E821C}"/>
              </a:ext>
            </a:extLst>
          </p:cNvPr>
          <p:cNvSpPr/>
          <p:nvPr/>
        </p:nvSpPr>
        <p:spPr>
          <a:xfrm>
            <a:off x="0" y="0"/>
            <a:ext cx="12192000" cy="785794"/>
          </a:xfrm>
          <a:prstGeom prst="rect">
            <a:avLst/>
          </a:prstGeom>
          <a:solidFill>
            <a:srgbClr val="28246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3600" b="1" dirty="0">
                <a:latin typeface="Times New Roman" panose="02020603050405020304" pitchFamily="18" charset="0"/>
                <a:cs typeface="Times New Roman" panose="02020603050405020304" pitchFamily="18" charset="0"/>
              </a:rPr>
              <a:t>What is NDVI ?</a:t>
            </a:r>
            <a:endParaRPr lang="en-US" sz="3600" b="1"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E2E48A32-34E5-4293-8979-E1813B3D72D0}"/>
              </a:ext>
            </a:extLst>
          </p:cNvPr>
          <p:cNvSpPr/>
          <p:nvPr/>
        </p:nvSpPr>
        <p:spPr>
          <a:xfrm>
            <a:off x="0" y="6564337"/>
            <a:ext cx="12192000" cy="293663"/>
          </a:xfrm>
          <a:prstGeom prst="rect">
            <a:avLst/>
          </a:prstGeom>
          <a:gradFill flip="none" rotWithShape="1">
            <a:gsLst>
              <a:gs pos="50000">
                <a:srgbClr val="272360"/>
              </a:gs>
              <a:gs pos="50000">
                <a:srgbClr val="272360">
                  <a:tint val="44500"/>
                  <a:satMod val="160000"/>
                </a:srgbClr>
              </a:gs>
              <a:gs pos="100000">
                <a:srgbClr val="27236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oter Placeholder 23">
            <a:extLst>
              <a:ext uri="{FF2B5EF4-FFF2-40B4-BE49-F238E27FC236}">
                <a16:creationId xmlns:a16="http://schemas.microsoft.com/office/drawing/2014/main" id="{908446D5-43BB-4974-8D48-816813B47A39}"/>
              </a:ext>
            </a:extLst>
          </p:cNvPr>
          <p:cNvSpPr>
            <a:spLocks noGrp="1"/>
          </p:cNvSpPr>
          <p:nvPr>
            <p:ph type="ftr" sz="quarter" idx="11"/>
          </p:nvPr>
        </p:nvSpPr>
        <p:spPr>
          <a:xfrm>
            <a:off x="0" y="6528605"/>
            <a:ext cx="2895600" cy="365125"/>
          </a:xfrm>
        </p:spPr>
        <p:txBody>
          <a:bodyPr/>
          <a:lstStyle/>
          <a:p>
            <a:pPr algn="l"/>
            <a:r>
              <a:rPr lang="en-US" dirty="0">
                <a:solidFill>
                  <a:schemeClr val="bg1"/>
                </a:solidFill>
                <a:latin typeface="Bahnschrift SemiBold Condensed" panose="020B0502040204020203" pitchFamily="34" charset="0"/>
              </a:rPr>
              <a:t>Vegetation Health Analysis</a:t>
            </a:r>
          </a:p>
        </p:txBody>
      </p:sp>
      <p:sp>
        <p:nvSpPr>
          <p:cNvPr id="8" name="Slide Number Placeholder 7">
            <a:extLst>
              <a:ext uri="{FF2B5EF4-FFF2-40B4-BE49-F238E27FC236}">
                <a16:creationId xmlns:a16="http://schemas.microsoft.com/office/drawing/2014/main" id="{893B910B-31EC-4113-66AB-425479D043D1}"/>
              </a:ext>
            </a:extLst>
          </p:cNvPr>
          <p:cNvSpPr>
            <a:spLocks noGrp="1"/>
          </p:cNvSpPr>
          <p:nvPr>
            <p:ph type="sldNum" sz="quarter" idx="12"/>
          </p:nvPr>
        </p:nvSpPr>
        <p:spPr>
          <a:xfrm>
            <a:off x="9263743" y="6528605"/>
            <a:ext cx="2743200" cy="365125"/>
          </a:xfrm>
        </p:spPr>
        <p:txBody>
          <a:bodyPr/>
          <a:lstStyle/>
          <a:p>
            <a:fld id="{8BF3B26E-5487-43AB-A34A-0A40ADBDE993}" type="slidenum">
              <a:rPr lang="en-IN" smtClean="0">
                <a:latin typeface="Bahnschrift SemiBold Condensed" panose="020B0502040204020203" pitchFamily="34" charset="0"/>
              </a:rPr>
              <a:t>4</a:t>
            </a:fld>
            <a:endParaRPr lang="en-IN" dirty="0">
              <a:latin typeface="Bahnschrift SemiBold Condensed" panose="020B0502040204020203" pitchFamily="34" charset="0"/>
            </a:endParaRPr>
          </a:p>
        </p:txBody>
      </p:sp>
      <p:sp>
        <p:nvSpPr>
          <p:cNvPr id="9" name="TextBox 8">
            <a:extLst>
              <a:ext uri="{FF2B5EF4-FFF2-40B4-BE49-F238E27FC236}">
                <a16:creationId xmlns:a16="http://schemas.microsoft.com/office/drawing/2014/main" id="{3F414A01-1D8B-E8A4-0760-8BA5675CF7CB}"/>
              </a:ext>
            </a:extLst>
          </p:cNvPr>
          <p:cNvSpPr txBox="1"/>
          <p:nvPr/>
        </p:nvSpPr>
        <p:spPr>
          <a:xfrm>
            <a:off x="5684290" y="1316120"/>
            <a:ext cx="5848347" cy="3730317"/>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NDVI, or greenness index, shows vegetation’s greenness, density, and health in each satellite image pixel.</a:t>
            </a:r>
          </a:p>
          <a:p>
            <a:pPr marL="342900" indent="-342900" algn="just">
              <a:lnSpc>
                <a:spcPct val="15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It allows us to determine how healthy or unhealthy a plant is. Based on how it reflects energy and light, it uses the near-infrared and red bands of the electromagnetic spectrum to estimate a dimensionless indicator between -1 and 1.</a:t>
            </a:r>
          </a:p>
        </p:txBody>
      </p:sp>
      <p:pic>
        <p:nvPicPr>
          <p:cNvPr id="3074" name="Picture 2" descr="NDVI values by crop condition">
            <a:extLst>
              <a:ext uri="{FF2B5EF4-FFF2-40B4-BE49-F238E27FC236}">
                <a16:creationId xmlns:a16="http://schemas.microsoft.com/office/drawing/2014/main" id="{6A490BDE-290E-40BD-B6CD-0C02A9EAB9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135" y="1495610"/>
            <a:ext cx="4894297" cy="26816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1C3C205-F2D6-9DD1-AD2B-D2B0D0C991EF}"/>
                  </a:ext>
                </a:extLst>
              </p:cNvPr>
              <p:cNvSpPr txBox="1"/>
              <p:nvPr/>
            </p:nvSpPr>
            <p:spPr>
              <a:xfrm>
                <a:off x="480135" y="4608389"/>
                <a:ext cx="4894297" cy="639534"/>
              </a:xfrm>
              <a:prstGeom prst="rect">
                <a:avLst/>
              </a:prstGeom>
              <a:noFill/>
              <a:ln w="19050">
                <a:solidFill>
                  <a:srgbClr val="4A4E57"/>
                </a:solidFill>
              </a:ln>
            </p:spPr>
            <p:txBody>
              <a:bodyPr wrap="square" rtlCol="0">
                <a:spAutoFit/>
              </a:bodyPr>
              <a:lstStyle/>
              <a:p>
                <a:pPr/>
                <a14:m>
                  <m:oMathPara xmlns:m="http://schemas.openxmlformats.org/officeDocument/2006/math">
                    <m:oMathParaPr>
                      <m:jc m:val="center"/>
                    </m:oMathParaPr>
                    <m:oMath xmlns:m="http://schemas.openxmlformats.org/officeDocument/2006/math">
                      <m:r>
                        <m:rPr>
                          <m:nor/>
                        </m:rPr>
                        <a:rPr lang="es-ES" b="1" dirty="0" smtClean="0">
                          <a:solidFill>
                            <a:srgbClr val="4A4E57"/>
                          </a:solidFill>
                          <a:latin typeface="Courier New" panose="02070309020205020404" pitchFamily="49" charset="0"/>
                          <a:cs typeface="Courier New" panose="02070309020205020404" pitchFamily="49" charset="0"/>
                        </a:rPr>
                        <m:t>NDVI</m:t>
                      </m:r>
                      <m:r>
                        <m:rPr>
                          <m:nor/>
                        </m:rPr>
                        <a:rPr lang="es-ES" b="1" dirty="0" smtClean="0">
                          <a:solidFill>
                            <a:srgbClr val="4A4E57"/>
                          </a:solidFill>
                          <a:latin typeface="Courier New" panose="02070309020205020404" pitchFamily="49" charset="0"/>
                          <a:cs typeface="Courier New" panose="02070309020205020404" pitchFamily="49" charset="0"/>
                        </a:rPr>
                        <m:t> =</m:t>
                      </m:r>
                      <m:r>
                        <m:rPr>
                          <m:nor/>
                        </m:rPr>
                        <a:rPr lang="en-IN" b="1" i="0" dirty="0" smtClean="0">
                          <a:solidFill>
                            <a:srgbClr val="4A4E57"/>
                          </a:solidFill>
                          <a:latin typeface="Courier New" panose="02070309020205020404" pitchFamily="49" charset="0"/>
                          <a:cs typeface="Courier New" panose="02070309020205020404" pitchFamily="49" charset="0"/>
                        </a:rPr>
                        <m:t> </m:t>
                      </m:r>
                      <m:f>
                        <m:fPr>
                          <m:ctrlPr>
                            <a:rPr lang="en-IN" i="1" smtClean="0">
                              <a:solidFill>
                                <a:srgbClr val="4A4E57"/>
                              </a:solidFill>
                              <a:latin typeface="Cambria Math" panose="02040503050406030204" pitchFamily="18" charset="0"/>
                            </a:rPr>
                          </m:ctrlPr>
                        </m:fPr>
                        <m:num>
                          <m:r>
                            <m:rPr>
                              <m:nor/>
                            </m:rPr>
                            <a:rPr lang="es-ES" b="1" dirty="0">
                              <a:solidFill>
                                <a:srgbClr val="4A4E57"/>
                              </a:solidFill>
                              <a:latin typeface="Courier New" panose="02070309020205020404" pitchFamily="49" charset="0"/>
                              <a:cs typeface="Courier New" panose="02070309020205020404" pitchFamily="49" charset="0"/>
                            </a:rPr>
                            <m:t>(</m:t>
                          </m:r>
                          <m:r>
                            <m:rPr>
                              <m:nor/>
                            </m:rPr>
                            <a:rPr lang="es-ES" b="1" dirty="0">
                              <a:solidFill>
                                <a:srgbClr val="4A4E57"/>
                              </a:solidFill>
                              <a:latin typeface="Courier New" panose="02070309020205020404" pitchFamily="49" charset="0"/>
                              <a:cs typeface="Courier New" panose="02070309020205020404" pitchFamily="49" charset="0"/>
                            </a:rPr>
                            <m:t>NIR</m:t>
                          </m:r>
                          <m:r>
                            <m:rPr>
                              <m:nor/>
                            </m:rPr>
                            <a:rPr lang="es-ES" b="1" dirty="0">
                              <a:solidFill>
                                <a:srgbClr val="4A4E57"/>
                              </a:solidFill>
                              <a:latin typeface="Courier New" panose="02070309020205020404" pitchFamily="49" charset="0"/>
                              <a:cs typeface="Courier New" panose="02070309020205020404" pitchFamily="49" charset="0"/>
                            </a:rPr>
                            <m:t> – </m:t>
                          </m:r>
                          <m:r>
                            <m:rPr>
                              <m:nor/>
                            </m:rPr>
                            <a:rPr lang="es-ES" b="1" dirty="0">
                              <a:solidFill>
                                <a:srgbClr val="4A4E57"/>
                              </a:solidFill>
                              <a:latin typeface="Courier New" panose="02070309020205020404" pitchFamily="49" charset="0"/>
                              <a:cs typeface="Courier New" panose="02070309020205020404" pitchFamily="49" charset="0"/>
                            </a:rPr>
                            <m:t>red</m:t>
                          </m:r>
                          <m:r>
                            <m:rPr>
                              <m:nor/>
                            </m:rPr>
                            <a:rPr lang="es-ES" b="1" dirty="0">
                              <a:solidFill>
                                <a:srgbClr val="4A4E57"/>
                              </a:solidFill>
                              <a:latin typeface="Courier New" panose="02070309020205020404" pitchFamily="49" charset="0"/>
                              <a:cs typeface="Courier New" panose="02070309020205020404" pitchFamily="49" charset="0"/>
                            </a:rPr>
                            <m:t>)</m:t>
                          </m:r>
                        </m:num>
                        <m:den>
                          <m:r>
                            <m:rPr>
                              <m:nor/>
                            </m:rPr>
                            <a:rPr lang="es-ES" b="1" dirty="0">
                              <a:solidFill>
                                <a:srgbClr val="4A4E57"/>
                              </a:solidFill>
                              <a:latin typeface="Courier New" panose="02070309020205020404" pitchFamily="49" charset="0"/>
                              <a:cs typeface="Courier New" panose="02070309020205020404" pitchFamily="49" charset="0"/>
                            </a:rPr>
                            <m:t>(</m:t>
                          </m:r>
                          <m:r>
                            <m:rPr>
                              <m:nor/>
                            </m:rPr>
                            <a:rPr lang="es-ES" b="1" dirty="0">
                              <a:solidFill>
                                <a:srgbClr val="4A4E57"/>
                              </a:solidFill>
                              <a:latin typeface="Courier New" panose="02070309020205020404" pitchFamily="49" charset="0"/>
                              <a:cs typeface="Courier New" panose="02070309020205020404" pitchFamily="49" charset="0"/>
                            </a:rPr>
                            <m:t>NIR</m:t>
                          </m:r>
                          <m:r>
                            <m:rPr>
                              <m:nor/>
                            </m:rPr>
                            <a:rPr lang="es-ES" b="1" dirty="0">
                              <a:solidFill>
                                <a:srgbClr val="4A4E57"/>
                              </a:solidFill>
                              <a:latin typeface="Courier New" panose="02070309020205020404" pitchFamily="49" charset="0"/>
                              <a:cs typeface="Courier New" panose="02070309020205020404" pitchFamily="49" charset="0"/>
                            </a:rPr>
                            <m:t> + </m:t>
                          </m:r>
                          <m:r>
                            <m:rPr>
                              <m:nor/>
                            </m:rPr>
                            <a:rPr lang="es-ES" b="1" dirty="0">
                              <a:solidFill>
                                <a:srgbClr val="4A4E57"/>
                              </a:solidFill>
                              <a:latin typeface="Courier New" panose="02070309020205020404" pitchFamily="49" charset="0"/>
                              <a:cs typeface="Courier New" panose="02070309020205020404" pitchFamily="49" charset="0"/>
                            </a:rPr>
                            <m:t>red</m:t>
                          </m:r>
                          <m:r>
                            <m:rPr>
                              <m:nor/>
                            </m:rPr>
                            <a:rPr lang="es-ES" b="1" dirty="0">
                              <a:solidFill>
                                <a:srgbClr val="4A4E57"/>
                              </a:solidFill>
                              <a:latin typeface="Courier New" panose="02070309020205020404" pitchFamily="49" charset="0"/>
                              <a:cs typeface="Courier New" panose="02070309020205020404" pitchFamily="49" charset="0"/>
                            </a:rPr>
                            <m:t>)</m:t>
                          </m:r>
                        </m:den>
                      </m:f>
                    </m:oMath>
                  </m:oMathPara>
                </a14:m>
                <a:endParaRPr lang="en-IN" dirty="0">
                  <a:solidFill>
                    <a:srgbClr val="4A4E57"/>
                  </a:solidFill>
                </a:endParaRPr>
              </a:p>
            </p:txBody>
          </p:sp>
        </mc:Choice>
        <mc:Fallback xmlns="">
          <p:sp>
            <p:nvSpPr>
              <p:cNvPr id="7" name="TextBox 6">
                <a:extLst>
                  <a:ext uri="{FF2B5EF4-FFF2-40B4-BE49-F238E27FC236}">
                    <a16:creationId xmlns:a16="http://schemas.microsoft.com/office/drawing/2014/main" id="{C1C3C205-F2D6-9DD1-AD2B-D2B0D0C991EF}"/>
                  </a:ext>
                </a:extLst>
              </p:cNvPr>
              <p:cNvSpPr txBox="1">
                <a:spLocks noRot="1" noChangeAspect="1" noMove="1" noResize="1" noEditPoints="1" noAdjustHandles="1" noChangeArrowheads="1" noChangeShapeType="1" noTextEdit="1"/>
              </p:cNvSpPr>
              <p:nvPr/>
            </p:nvSpPr>
            <p:spPr>
              <a:xfrm>
                <a:off x="480135" y="4608389"/>
                <a:ext cx="4894297" cy="639534"/>
              </a:xfrm>
              <a:prstGeom prst="rect">
                <a:avLst/>
              </a:prstGeom>
              <a:blipFill>
                <a:blip r:embed="rId3"/>
                <a:stretch>
                  <a:fillRect/>
                </a:stretch>
              </a:blipFill>
              <a:ln w="19050">
                <a:solidFill>
                  <a:srgbClr val="4A4E57"/>
                </a:solidFill>
              </a:ln>
            </p:spPr>
            <p:txBody>
              <a:bodyPr/>
              <a:lstStyle/>
              <a:p>
                <a:r>
                  <a:rPr lang="en-IN">
                    <a:noFill/>
                  </a:rPr>
                  <a:t> </a:t>
                </a:r>
              </a:p>
            </p:txBody>
          </p:sp>
        </mc:Fallback>
      </mc:AlternateContent>
    </p:spTree>
    <p:extLst>
      <p:ext uri="{BB962C8B-B14F-4D97-AF65-F5344CB8AC3E}">
        <p14:creationId xmlns:p14="http://schemas.microsoft.com/office/powerpoint/2010/main" val="819813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3074"/>
                                        </p:tgtEl>
                                        <p:attrNameLst>
                                          <p:attrName>style.visibility</p:attrName>
                                        </p:attrNameLst>
                                      </p:cBhvr>
                                      <p:to>
                                        <p:strVal val="visible"/>
                                      </p:to>
                                    </p:set>
                                    <p:animEffect transition="in" filter="fade">
                                      <p:cBhvr>
                                        <p:cTn id="22" dur="500"/>
                                        <p:tgtEl>
                                          <p:spTgt spid="307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8" grpId="0"/>
      <p:bldP spid="9" grpId="0"/>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8AF3FE-1FC6-40F3-8883-A1D2C99E821C}"/>
              </a:ext>
            </a:extLst>
          </p:cNvPr>
          <p:cNvSpPr/>
          <p:nvPr/>
        </p:nvSpPr>
        <p:spPr>
          <a:xfrm>
            <a:off x="0" y="0"/>
            <a:ext cx="12192000" cy="785794"/>
          </a:xfrm>
          <a:prstGeom prst="rect">
            <a:avLst/>
          </a:prstGeom>
          <a:solidFill>
            <a:srgbClr val="28246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3600" b="1" dirty="0">
                <a:latin typeface="Times New Roman" panose="02020603050405020304" pitchFamily="18" charset="0"/>
                <a:cs typeface="Times New Roman" panose="02020603050405020304" pitchFamily="18" charset="0"/>
              </a:rPr>
              <a:t>Normalized Difference Vegetation Index</a:t>
            </a:r>
          </a:p>
        </p:txBody>
      </p:sp>
      <p:sp>
        <p:nvSpPr>
          <p:cNvPr id="5" name="Rectangle 4">
            <a:extLst>
              <a:ext uri="{FF2B5EF4-FFF2-40B4-BE49-F238E27FC236}">
                <a16:creationId xmlns:a16="http://schemas.microsoft.com/office/drawing/2014/main" id="{E2E48A32-34E5-4293-8979-E1813B3D72D0}"/>
              </a:ext>
            </a:extLst>
          </p:cNvPr>
          <p:cNvSpPr/>
          <p:nvPr/>
        </p:nvSpPr>
        <p:spPr>
          <a:xfrm>
            <a:off x="0" y="6564337"/>
            <a:ext cx="12192000" cy="293663"/>
          </a:xfrm>
          <a:prstGeom prst="rect">
            <a:avLst/>
          </a:prstGeom>
          <a:gradFill flip="none" rotWithShape="1">
            <a:gsLst>
              <a:gs pos="50000">
                <a:srgbClr val="272360"/>
              </a:gs>
              <a:gs pos="50000">
                <a:srgbClr val="272360">
                  <a:tint val="44500"/>
                  <a:satMod val="160000"/>
                </a:srgbClr>
              </a:gs>
              <a:gs pos="100000">
                <a:srgbClr val="27236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oter Placeholder 23">
            <a:extLst>
              <a:ext uri="{FF2B5EF4-FFF2-40B4-BE49-F238E27FC236}">
                <a16:creationId xmlns:a16="http://schemas.microsoft.com/office/drawing/2014/main" id="{908446D5-43BB-4974-8D48-816813B47A39}"/>
              </a:ext>
            </a:extLst>
          </p:cNvPr>
          <p:cNvSpPr>
            <a:spLocks noGrp="1"/>
          </p:cNvSpPr>
          <p:nvPr>
            <p:ph type="ftr" sz="quarter" idx="11"/>
          </p:nvPr>
        </p:nvSpPr>
        <p:spPr>
          <a:xfrm>
            <a:off x="0" y="6528605"/>
            <a:ext cx="2895600" cy="365125"/>
          </a:xfrm>
        </p:spPr>
        <p:txBody>
          <a:bodyPr/>
          <a:lstStyle/>
          <a:p>
            <a:pPr algn="l"/>
            <a:r>
              <a:rPr lang="en-US" dirty="0">
                <a:solidFill>
                  <a:schemeClr val="bg1"/>
                </a:solidFill>
                <a:latin typeface="Bahnschrift SemiBold Condensed" panose="020B0502040204020203" pitchFamily="34" charset="0"/>
              </a:rPr>
              <a:t>Vegetation Health Analysis</a:t>
            </a:r>
          </a:p>
        </p:txBody>
      </p:sp>
      <p:sp>
        <p:nvSpPr>
          <p:cNvPr id="8" name="Slide Number Placeholder 7">
            <a:extLst>
              <a:ext uri="{FF2B5EF4-FFF2-40B4-BE49-F238E27FC236}">
                <a16:creationId xmlns:a16="http://schemas.microsoft.com/office/drawing/2014/main" id="{893B910B-31EC-4113-66AB-425479D043D1}"/>
              </a:ext>
            </a:extLst>
          </p:cNvPr>
          <p:cNvSpPr>
            <a:spLocks noGrp="1"/>
          </p:cNvSpPr>
          <p:nvPr>
            <p:ph type="sldNum" sz="quarter" idx="12"/>
          </p:nvPr>
        </p:nvSpPr>
        <p:spPr>
          <a:xfrm>
            <a:off x="9263743" y="6528605"/>
            <a:ext cx="2743200" cy="365125"/>
          </a:xfrm>
        </p:spPr>
        <p:txBody>
          <a:bodyPr/>
          <a:lstStyle/>
          <a:p>
            <a:fld id="{8BF3B26E-5487-43AB-A34A-0A40ADBDE993}" type="slidenum">
              <a:rPr lang="en-IN" smtClean="0">
                <a:latin typeface="Bahnschrift SemiBold Condensed" panose="020B0502040204020203" pitchFamily="34" charset="0"/>
              </a:rPr>
              <a:t>5</a:t>
            </a:fld>
            <a:endParaRPr lang="en-IN" dirty="0">
              <a:latin typeface="Bahnschrift SemiBold Condensed" panose="020B0502040204020203" pitchFamily="34" charset="0"/>
            </a:endParaRPr>
          </a:p>
        </p:txBody>
      </p:sp>
      <p:pic>
        <p:nvPicPr>
          <p:cNvPr id="3" name="Picture 2">
            <a:extLst>
              <a:ext uri="{FF2B5EF4-FFF2-40B4-BE49-F238E27FC236}">
                <a16:creationId xmlns:a16="http://schemas.microsoft.com/office/drawing/2014/main" id="{A33EF484-E7FA-535A-7F5D-7B6CE159DB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2128" y="812356"/>
            <a:ext cx="7607744" cy="537987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66935BC-08E0-D1BB-342E-FAC5E4F4E29A}"/>
                  </a:ext>
                </a:extLst>
              </p:cNvPr>
              <p:cNvSpPr txBox="1"/>
              <p:nvPr/>
            </p:nvSpPr>
            <p:spPr>
              <a:xfrm>
                <a:off x="2701990" y="6192226"/>
                <a:ext cx="6376696"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Classified NDVI </a:t>
                </a:r>
                <a:r>
                  <a:rPr lang="en-US" dirty="0">
                    <a:latin typeface="Times New Roman" panose="02020603050405020304" pitchFamily="18" charset="0"/>
                    <a:cs typeface="Times New Roman" panose="02020603050405020304" pitchFamily="18" charset="0"/>
                  </a:rPr>
                  <a:t>= ( NDVI  &lt;  0.35 ) *1  +  ( NDVI  </a:t>
                </a:r>
                <a14:m>
                  <m:oMath xmlns:m="http://schemas.openxmlformats.org/officeDocument/2006/math">
                    <m:r>
                      <m:rPr>
                        <m:nor/>
                      </m:rPr>
                      <a:rPr lang="en-US" i="0" smtClean="0">
                        <a:latin typeface="Times New Roman" panose="020206030504050203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0.35 )*2</a:t>
                </a:r>
                <a:endParaRPr lang="en-IN" dirty="0">
                  <a:latin typeface="Times New Roman" panose="02020603050405020304" pitchFamily="18" charset="0"/>
                  <a:cs typeface="Times New Roman" panose="02020603050405020304" pitchFamily="18" charset="0"/>
                </a:endParaRPr>
              </a:p>
            </p:txBody>
          </p:sp>
        </mc:Choice>
        <mc:Fallback xmlns="">
          <p:sp>
            <p:nvSpPr>
              <p:cNvPr id="10" name="TextBox 9">
                <a:extLst>
                  <a:ext uri="{FF2B5EF4-FFF2-40B4-BE49-F238E27FC236}">
                    <a16:creationId xmlns:a16="http://schemas.microsoft.com/office/drawing/2014/main" id="{766935BC-08E0-D1BB-342E-FAC5E4F4E29A}"/>
                  </a:ext>
                </a:extLst>
              </p:cNvPr>
              <p:cNvSpPr txBox="1">
                <a:spLocks noRot="1" noChangeAspect="1" noMove="1" noResize="1" noEditPoints="1" noAdjustHandles="1" noChangeArrowheads="1" noChangeShapeType="1" noTextEdit="1"/>
              </p:cNvSpPr>
              <p:nvPr/>
            </p:nvSpPr>
            <p:spPr>
              <a:xfrm>
                <a:off x="2701990" y="6192226"/>
                <a:ext cx="6376696" cy="369332"/>
              </a:xfrm>
              <a:prstGeom prst="rect">
                <a:avLst/>
              </a:prstGeom>
              <a:blipFill>
                <a:blip r:embed="rId3"/>
                <a:stretch>
                  <a:fillRect t="-10000" b="-26667"/>
                </a:stretch>
              </a:blipFill>
            </p:spPr>
            <p:txBody>
              <a:bodyPr/>
              <a:lstStyle/>
              <a:p>
                <a:r>
                  <a:rPr lang="en-IN">
                    <a:noFill/>
                  </a:rPr>
                  <a:t> </a:t>
                </a:r>
              </a:p>
            </p:txBody>
          </p:sp>
        </mc:Fallback>
      </mc:AlternateContent>
      <p:sp>
        <p:nvSpPr>
          <p:cNvPr id="7" name="TextBox 6">
            <a:extLst>
              <a:ext uri="{FF2B5EF4-FFF2-40B4-BE49-F238E27FC236}">
                <a16:creationId xmlns:a16="http://schemas.microsoft.com/office/drawing/2014/main" id="{3D802F7C-5FA0-6565-E979-DBD1A0571541}"/>
              </a:ext>
            </a:extLst>
          </p:cNvPr>
          <p:cNvSpPr txBox="1"/>
          <p:nvPr/>
        </p:nvSpPr>
        <p:spPr>
          <a:xfrm>
            <a:off x="671803" y="2519265"/>
            <a:ext cx="2752531" cy="700000"/>
          </a:xfrm>
          <a:prstGeom prst="rect">
            <a:avLst/>
          </a:prstGeom>
          <a:noFill/>
        </p:spPr>
        <p:txBody>
          <a:bodyPr wrap="square" rtlCol="0">
            <a:spAutoFit/>
          </a:bodyPr>
          <a:lstStyle/>
          <a:p>
            <a:pPr>
              <a:lnSpc>
                <a:spcPct val="150000"/>
              </a:lnSpc>
            </a:pPr>
            <a:r>
              <a:rPr lang="en-IN" sz="1400" dirty="0">
                <a:latin typeface="Times New Roman" panose="02020603050405020304" pitchFamily="18" charset="0"/>
                <a:cs typeface="Times New Roman" panose="02020603050405020304" pitchFamily="18" charset="0"/>
              </a:rPr>
              <a:t>       Cropped Area</a:t>
            </a:r>
          </a:p>
          <a:p>
            <a:pPr>
              <a:lnSpc>
                <a:spcPct val="150000"/>
              </a:lnSpc>
            </a:pPr>
            <a:r>
              <a:rPr lang="en-IN" sz="1400" dirty="0">
                <a:latin typeface="Times New Roman" panose="02020603050405020304" pitchFamily="18" charset="0"/>
                <a:cs typeface="Times New Roman" panose="02020603050405020304" pitchFamily="18" charset="0"/>
              </a:rPr>
              <a:t>       Non Cropped Area</a:t>
            </a:r>
          </a:p>
        </p:txBody>
      </p:sp>
      <p:sp>
        <p:nvSpPr>
          <p:cNvPr id="9" name="Rectangle 8">
            <a:extLst>
              <a:ext uri="{FF2B5EF4-FFF2-40B4-BE49-F238E27FC236}">
                <a16:creationId xmlns:a16="http://schemas.microsoft.com/office/drawing/2014/main" id="{86EBA059-2EDD-49A4-13D2-1CABFD4DCBAF}"/>
              </a:ext>
            </a:extLst>
          </p:cNvPr>
          <p:cNvSpPr/>
          <p:nvPr/>
        </p:nvSpPr>
        <p:spPr>
          <a:xfrm>
            <a:off x="671803" y="2694469"/>
            <a:ext cx="298580" cy="130629"/>
          </a:xfrm>
          <a:prstGeom prst="rect">
            <a:avLst/>
          </a:prstGeom>
          <a:solidFill>
            <a:srgbClr val="0EE0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659A3626-9893-9940-D91F-0D0BB8FB718B}"/>
              </a:ext>
            </a:extLst>
          </p:cNvPr>
          <p:cNvSpPr/>
          <p:nvPr/>
        </p:nvSpPr>
        <p:spPr>
          <a:xfrm>
            <a:off x="671803" y="3007320"/>
            <a:ext cx="298580" cy="130629"/>
          </a:xfrm>
          <a:prstGeom prst="rect">
            <a:avLst/>
          </a:prstGeom>
          <a:solidFill>
            <a:srgbClr val="D719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extLst>
      <p:ext uri="{BB962C8B-B14F-4D97-AF65-F5344CB8AC3E}">
        <p14:creationId xmlns:p14="http://schemas.microsoft.com/office/powerpoint/2010/main" val="25182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8"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8AF3FE-1FC6-40F3-8883-A1D2C99E821C}"/>
              </a:ext>
            </a:extLst>
          </p:cNvPr>
          <p:cNvSpPr/>
          <p:nvPr/>
        </p:nvSpPr>
        <p:spPr>
          <a:xfrm>
            <a:off x="0" y="0"/>
            <a:ext cx="12192000" cy="785794"/>
          </a:xfrm>
          <a:prstGeom prst="rect">
            <a:avLst/>
          </a:prstGeom>
          <a:solidFill>
            <a:srgbClr val="28246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3600" b="1" dirty="0">
                <a:latin typeface="Times New Roman" panose="02020603050405020304" pitchFamily="18" charset="0"/>
                <a:cs typeface="Times New Roman" panose="02020603050405020304" pitchFamily="18" charset="0"/>
              </a:rPr>
              <a:t>Cropped and Non-Cropped Area</a:t>
            </a:r>
          </a:p>
        </p:txBody>
      </p:sp>
      <p:sp>
        <p:nvSpPr>
          <p:cNvPr id="5" name="Rectangle 4">
            <a:extLst>
              <a:ext uri="{FF2B5EF4-FFF2-40B4-BE49-F238E27FC236}">
                <a16:creationId xmlns:a16="http://schemas.microsoft.com/office/drawing/2014/main" id="{E2E48A32-34E5-4293-8979-E1813B3D72D0}"/>
              </a:ext>
            </a:extLst>
          </p:cNvPr>
          <p:cNvSpPr/>
          <p:nvPr/>
        </p:nvSpPr>
        <p:spPr>
          <a:xfrm>
            <a:off x="0" y="6564337"/>
            <a:ext cx="12192000" cy="293663"/>
          </a:xfrm>
          <a:prstGeom prst="rect">
            <a:avLst/>
          </a:prstGeom>
          <a:gradFill flip="none" rotWithShape="1">
            <a:gsLst>
              <a:gs pos="50000">
                <a:srgbClr val="272360"/>
              </a:gs>
              <a:gs pos="50000">
                <a:srgbClr val="272360">
                  <a:tint val="44500"/>
                  <a:satMod val="160000"/>
                </a:srgbClr>
              </a:gs>
              <a:gs pos="100000">
                <a:srgbClr val="27236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oter Placeholder 23">
            <a:extLst>
              <a:ext uri="{FF2B5EF4-FFF2-40B4-BE49-F238E27FC236}">
                <a16:creationId xmlns:a16="http://schemas.microsoft.com/office/drawing/2014/main" id="{908446D5-43BB-4974-8D48-816813B47A39}"/>
              </a:ext>
            </a:extLst>
          </p:cNvPr>
          <p:cNvSpPr>
            <a:spLocks noGrp="1"/>
          </p:cNvSpPr>
          <p:nvPr>
            <p:ph type="ftr" sz="quarter" idx="11"/>
          </p:nvPr>
        </p:nvSpPr>
        <p:spPr>
          <a:xfrm>
            <a:off x="0" y="6528605"/>
            <a:ext cx="2895600" cy="365125"/>
          </a:xfrm>
        </p:spPr>
        <p:txBody>
          <a:bodyPr/>
          <a:lstStyle/>
          <a:p>
            <a:pPr algn="l"/>
            <a:r>
              <a:rPr lang="en-US" dirty="0">
                <a:solidFill>
                  <a:schemeClr val="bg1"/>
                </a:solidFill>
                <a:latin typeface="Bahnschrift SemiBold Condensed" panose="020B0502040204020203" pitchFamily="34" charset="0"/>
              </a:rPr>
              <a:t>Vegetation Health Analysis</a:t>
            </a:r>
          </a:p>
        </p:txBody>
      </p:sp>
      <p:sp>
        <p:nvSpPr>
          <p:cNvPr id="8" name="Slide Number Placeholder 7">
            <a:extLst>
              <a:ext uri="{FF2B5EF4-FFF2-40B4-BE49-F238E27FC236}">
                <a16:creationId xmlns:a16="http://schemas.microsoft.com/office/drawing/2014/main" id="{893B910B-31EC-4113-66AB-425479D043D1}"/>
              </a:ext>
            </a:extLst>
          </p:cNvPr>
          <p:cNvSpPr>
            <a:spLocks noGrp="1"/>
          </p:cNvSpPr>
          <p:nvPr>
            <p:ph type="sldNum" sz="quarter" idx="12"/>
          </p:nvPr>
        </p:nvSpPr>
        <p:spPr>
          <a:xfrm>
            <a:off x="9263743" y="6528605"/>
            <a:ext cx="2743200" cy="365125"/>
          </a:xfrm>
        </p:spPr>
        <p:txBody>
          <a:bodyPr/>
          <a:lstStyle/>
          <a:p>
            <a:fld id="{8BF3B26E-5487-43AB-A34A-0A40ADBDE993}" type="slidenum">
              <a:rPr lang="en-IN" smtClean="0">
                <a:latin typeface="Bahnschrift SemiBold Condensed" panose="020B0502040204020203" pitchFamily="34" charset="0"/>
              </a:rPr>
              <a:t>6</a:t>
            </a:fld>
            <a:endParaRPr lang="en-IN" dirty="0">
              <a:latin typeface="Bahnschrift SemiBold Condensed" panose="020B0502040204020203" pitchFamily="34" charset="0"/>
            </a:endParaRPr>
          </a:p>
        </p:txBody>
      </p:sp>
      <p:pic>
        <p:nvPicPr>
          <p:cNvPr id="3" name="Picture 2">
            <a:extLst>
              <a:ext uri="{FF2B5EF4-FFF2-40B4-BE49-F238E27FC236}">
                <a16:creationId xmlns:a16="http://schemas.microsoft.com/office/drawing/2014/main" id="{A33EF484-E7FA-535A-7F5D-7B6CE159DB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292128" y="812356"/>
            <a:ext cx="7607743" cy="537987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66935BC-08E0-D1BB-342E-FAC5E4F4E29A}"/>
                  </a:ext>
                </a:extLst>
              </p:cNvPr>
              <p:cNvSpPr txBox="1"/>
              <p:nvPr/>
            </p:nvSpPr>
            <p:spPr>
              <a:xfrm>
                <a:off x="2701990" y="6192226"/>
                <a:ext cx="6376696"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Cropped Area </a:t>
                </a:r>
                <a:r>
                  <a:rPr lang="en-US" dirty="0">
                    <a:latin typeface="Times New Roman" panose="02020603050405020304" pitchFamily="18" charset="0"/>
                    <a:cs typeface="Times New Roman" panose="02020603050405020304" pitchFamily="18" charset="0"/>
                  </a:rPr>
                  <a:t>= NDVI  </a:t>
                </a:r>
                <a14:m>
                  <m:oMath xmlns:m="http://schemas.openxmlformats.org/officeDocument/2006/math">
                    <m:r>
                      <m:rPr>
                        <m:nor/>
                      </m:rPr>
                      <a:rPr lang="en-US" i="0" smtClean="0">
                        <a:latin typeface="Times New Roman" panose="020206030504050203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0.35</a:t>
                </a:r>
                <a:endParaRPr lang="en-IN" dirty="0">
                  <a:latin typeface="Times New Roman" panose="02020603050405020304" pitchFamily="18" charset="0"/>
                  <a:cs typeface="Times New Roman" panose="02020603050405020304" pitchFamily="18" charset="0"/>
                </a:endParaRPr>
              </a:p>
            </p:txBody>
          </p:sp>
        </mc:Choice>
        <mc:Fallback xmlns="">
          <p:sp>
            <p:nvSpPr>
              <p:cNvPr id="10" name="TextBox 9">
                <a:extLst>
                  <a:ext uri="{FF2B5EF4-FFF2-40B4-BE49-F238E27FC236}">
                    <a16:creationId xmlns:a16="http://schemas.microsoft.com/office/drawing/2014/main" id="{766935BC-08E0-D1BB-342E-FAC5E4F4E29A}"/>
                  </a:ext>
                </a:extLst>
              </p:cNvPr>
              <p:cNvSpPr txBox="1">
                <a:spLocks noRot="1" noChangeAspect="1" noMove="1" noResize="1" noEditPoints="1" noAdjustHandles="1" noChangeArrowheads="1" noChangeShapeType="1" noTextEdit="1"/>
              </p:cNvSpPr>
              <p:nvPr/>
            </p:nvSpPr>
            <p:spPr>
              <a:xfrm>
                <a:off x="2701990" y="6192226"/>
                <a:ext cx="6376696" cy="369332"/>
              </a:xfrm>
              <a:prstGeom prst="rect">
                <a:avLst/>
              </a:prstGeom>
              <a:blipFill>
                <a:blip r:embed="rId3"/>
                <a:stretch>
                  <a:fillRect t="-10000" b="-26667"/>
                </a:stretch>
              </a:blipFill>
            </p:spPr>
            <p:txBody>
              <a:bodyPr/>
              <a:lstStyle/>
              <a:p>
                <a:r>
                  <a:rPr lang="en-IN">
                    <a:noFill/>
                  </a:rPr>
                  <a:t> </a:t>
                </a:r>
              </a:p>
            </p:txBody>
          </p:sp>
        </mc:Fallback>
      </mc:AlternateContent>
      <p:sp>
        <p:nvSpPr>
          <p:cNvPr id="2" name="TextBox 1">
            <a:extLst>
              <a:ext uri="{FF2B5EF4-FFF2-40B4-BE49-F238E27FC236}">
                <a16:creationId xmlns:a16="http://schemas.microsoft.com/office/drawing/2014/main" id="{99ADD349-9913-57D2-2C65-87331B30322B}"/>
              </a:ext>
            </a:extLst>
          </p:cNvPr>
          <p:cNvSpPr txBox="1"/>
          <p:nvPr/>
        </p:nvSpPr>
        <p:spPr>
          <a:xfrm>
            <a:off x="671803" y="2519265"/>
            <a:ext cx="2752531" cy="700000"/>
          </a:xfrm>
          <a:prstGeom prst="rect">
            <a:avLst/>
          </a:prstGeom>
          <a:noFill/>
        </p:spPr>
        <p:txBody>
          <a:bodyPr wrap="square" rtlCol="0">
            <a:spAutoFit/>
          </a:bodyPr>
          <a:lstStyle/>
          <a:p>
            <a:pPr>
              <a:lnSpc>
                <a:spcPct val="150000"/>
              </a:lnSpc>
            </a:pPr>
            <a:r>
              <a:rPr lang="en-IN" sz="1400" dirty="0">
                <a:latin typeface="Times New Roman" panose="02020603050405020304" pitchFamily="18" charset="0"/>
                <a:cs typeface="Times New Roman" panose="02020603050405020304" pitchFamily="18" charset="0"/>
              </a:rPr>
              <a:t>       Cropped Area</a:t>
            </a:r>
          </a:p>
          <a:p>
            <a:pPr>
              <a:lnSpc>
                <a:spcPct val="150000"/>
              </a:lnSpc>
            </a:pPr>
            <a:r>
              <a:rPr lang="en-IN" sz="1400" dirty="0">
                <a:latin typeface="Times New Roman" panose="02020603050405020304" pitchFamily="18" charset="0"/>
                <a:cs typeface="Times New Roman" panose="02020603050405020304" pitchFamily="18" charset="0"/>
              </a:rPr>
              <a:t>       Non Cropped Area</a:t>
            </a:r>
          </a:p>
        </p:txBody>
      </p:sp>
      <p:sp>
        <p:nvSpPr>
          <p:cNvPr id="7" name="Rectangle 6">
            <a:extLst>
              <a:ext uri="{FF2B5EF4-FFF2-40B4-BE49-F238E27FC236}">
                <a16:creationId xmlns:a16="http://schemas.microsoft.com/office/drawing/2014/main" id="{7BF7B76D-1F8D-208C-50B3-A0038A154454}"/>
              </a:ext>
            </a:extLst>
          </p:cNvPr>
          <p:cNvSpPr/>
          <p:nvPr/>
        </p:nvSpPr>
        <p:spPr>
          <a:xfrm>
            <a:off x="671803" y="2694469"/>
            <a:ext cx="298580" cy="130629"/>
          </a:xfrm>
          <a:prstGeom prst="rect">
            <a:avLst/>
          </a:prstGeom>
          <a:solidFill>
            <a:srgbClr val="0EE0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BC1AE9C3-B27B-8101-A6F6-BD03E7A17DDA}"/>
              </a:ext>
            </a:extLst>
          </p:cNvPr>
          <p:cNvSpPr/>
          <p:nvPr/>
        </p:nvSpPr>
        <p:spPr>
          <a:xfrm>
            <a:off x="671803" y="3007320"/>
            <a:ext cx="298580" cy="13062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7810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8"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8AF3FE-1FC6-40F3-8883-A1D2C99E821C}"/>
              </a:ext>
            </a:extLst>
          </p:cNvPr>
          <p:cNvSpPr/>
          <p:nvPr/>
        </p:nvSpPr>
        <p:spPr>
          <a:xfrm>
            <a:off x="0" y="0"/>
            <a:ext cx="12192000" cy="785794"/>
          </a:xfrm>
          <a:prstGeom prst="rect">
            <a:avLst/>
          </a:prstGeom>
          <a:solidFill>
            <a:srgbClr val="28246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3600" b="1" dirty="0">
                <a:latin typeface="Times New Roman" panose="02020603050405020304" pitchFamily="18" charset="0"/>
                <a:cs typeface="Times New Roman" panose="02020603050405020304" pitchFamily="18" charset="0"/>
              </a:rPr>
              <a:t>What is the NDRE ?</a:t>
            </a:r>
            <a:endParaRPr lang="en-US" sz="3600" b="1"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E2E48A32-34E5-4293-8979-E1813B3D72D0}"/>
              </a:ext>
            </a:extLst>
          </p:cNvPr>
          <p:cNvSpPr/>
          <p:nvPr/>
        </p:nvSpPr>
        <p:spPr>
          <a:xfrm>
            <a:off x="0" y="6564337"/>
            <a:ext cx="12192000" cy="293663"/>
          </a:xfrm>
          <a:prstGeom prst="rect">
            <a:avLst/>
          </a:prstGeom>
          <a:gradFill flip="none" rotWithShape="1">
            <a:gsLst>
              <a:gs pos="50000">
                <a:srgbClr val="272360"/>
              </a:gs>
              <a:gs pos="50000">
                <a:srgbClr val="272360">
                  <a:tint val="44500"/>
                  <a:satMod val="160000"/>
                </a:srgbClr>
              </a:gs>
              <a:gs pos="100000">
                <a:srgbClr val="27236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oter Placeholder 23">
            <a:extLst>
              <a:ext uri="{FF2B5EF4-FFF2-40B4-BE49-F238E27FC236}">
                <a16:creationId xmlns:a16="http://schemas.microsoft.com/office/drawing/2014/main" id="{908446D5-43BB-4974-8D48-816813B47A39}"/>
              </a:ext>
            </a:extLst>
          </p:cNvPr>
          <p:cNvSpPr>
            <a:spLocks noGrp="1"/>
          </p:cNvSpPr>
          <p:nvPr>
            <p:ph type="ftr" sz="quarter" idx="11"/>
          </p:nvPr>
        </p:nvSpPr>
        <p:spPr>
          <a:xfrm>
            <a:off x="0" y="6528605"/>
            <a:ext cx="2895600" cy="365125"/>
          </a:xfrm>
        </p:spPr>
        <p:txBody>
          <a:bodyPr/>
          <a:lstStyle/>
          <a:p>
            <a:pPr algn="l"/>
            <a:r>
              <a:rPr lang="en-US" dirty="0">
                <a:solidFill>
                  <a:schemeClr val="bg1"/>
                </a:solidFill>
                <a:latin typeface="Bahnschrift SemiBold Condensed" panose="020B0502040204020203" pitchFamily="34" charset="0"/>
              </a:rPr>
              <a:t>Vegetation Health Analysis</a:t>
            </a:r>
          </a:p>
        </p:txBody>
      </p:sp>
      <p:sp>
        <p:nvSpPr>
          <p:cNvPr id="8" name="Slide Number Placeholder 7">
            <a:extLst>
              <a:ext uri="{FF2B5EF4-FFF2-40B4-BE49-F238E27FC236}">
                <a16:creationId xmlns:a16="http://schemas.microsoft.com/office/drawing/2014/main" id="{893B910B-31EC-4113-66AB-425479D043D1}"/>
              </a:ext>
            </a:extLst>
          </p:cNvPr>
          <p:cNvSpPr>
            <a:spLocks noGrp="1"/>
          </p:cNvSpPr>
          <p:nvPr>
            <p:ph type="sldNum" sz="quarter" idx="12"/>
          </p:nvPr>
        </p:nvSpPr>
        <p:spPr>
          <a:xfrm>
            <a:off x="9263743" y="6528605"/>
            <a:ext cx="2743200" cy="365125"/>
          </a:xfrm>
        </p:spPr>
        <p:txBody>
          <a:bodyPr/>
          <a:lstStyle/>
          <a:p>
            <a:fld id="{8BF3B26E-5487-43AB-A34A-0A40ADBDE993}" type="slidenum">
              <a:rPr lang="en-IN" smtClean="0">
                <a:latin typeface="Bahnschrift SemiBold Condensed" panose="020B0502040204020203" pitchFamily="34" charset="0"/>
              </a:rPr>
              <a:t>7</a:t>
            </a:fld>
            <a:endParaRPr lang="en-IN" dirty="0">
              <a:latin typeface="Bahnschrift SemiBold Condensed" panose="020B0502040204020203" pitchFamily="34" charset="0"/>
            </a:endParaRPr>
          </a:p>
        </p:txBody>
      </p:sp>
      <p:sp>
        <p:nvSpPr>
          <p:cNvPr id="9" name="TextBox 8">
            <a:extLst>
              <a:ext uri="{FF2B5EF4-FFF2-40B4-BE49-F238E27FC236}">
                <a16:creationId xmlns:a16="http://schemas.microsoft.com/office/drawing/2014/main" id="{3F414A01-1D8B-E8A4-0760-8BA5675CF7CB}"/>
              </a:ext>
            </a:extLst>
          </p:cNvPr>
          <p:cNvSpPr txBox="1"/>
          <p:nvPr/>
        </p:nvSpPr>
        <p:spPr>
          <a:xfrm>
            <a:off x="984379" y="1487146"/>
            <a:ext cx="10223241" cy="2345322"/>
          </a:xfrm>
          <a:prstGeom prst="rect">
            <a:avLst/>
          </a:prstGeom>
          <a:noFill/>
        </p:spPr>
        <p:txBody>
          <a:bodyPr wrap="square" rtlCol="0">
            <a:spAutoFit/>
          </a:bodyPr>
          <a:lstStyle/>
          <a:p>
            <a:pPr algn="just">
              <a:lnSpc>
                <a:spcPct val="150000"/>
              </a:lnSpc>
            </a:pPr>
            <a:r>
              <a:rPr lang="en-US" sz="2000" b="1" dirty="0">
                <a:solidFill>
                  <a:srgbClr val="282461"/>
                </a:solidFill>
                <a:latin typeface="Times New Roman" panose="02020603050405020304" pitchFamily="18" charset="0"/>
                <a:cs typeface="Times New Roman" panose="02020603050405020304" pitchFamily="18" charset="0"/>
              </a:rPr>
              <a:t>Definition: </a:t>
            </a:r>
            <a:r>
              <a:rPr lang="en-US" sz="2000" dirty="0">
                <a:latin typeface="Times New Roman" panose="02020603050405020304" pitchFamily="18" charset="0"/>
                <a:cs typeface="Times New Roman" panose="02020603050405020304" pitchFamily="18" charset="0"/>
              </a:rPr>
              <a:t>NDRE is an index similar to NDVI. It uses red-edged light that can penetrate leaves much more profoundly than red light (used in NDVI). </a:t>
            </a:r>
          </a:p>
          <a:p>
            <a:pPr algn="just">
              <a:lnSpc>
                <a:spcPct val="150000"/>
              </a:lnSpc>
            </a:pPr>
            <a:r>
              <a:rPr lang="en-US" sz="2000" b="1" dirty="0">
                <a:solidFill>
                  <a:srgbClr val="282461"/>
                </a:solidFill>
                <a:latin typeface="Times New Roman" panose="02020603050405020304" pitchFamily="18" charset="0"/>
                <a:cs typeface="Times New Roman" panose="02020603050405020304" pitchFamily="18" charset="0"/>
              </a:rPr>
              <a:t>Importance: </a:t>
            </a:r>
            <a:r>
              <a:rPr lang="en-US" sz="2000" dirty="0">
                <a:latin typeface="Times New Roman" panose="02020603050405020304" pitchFamily="18" charset="0"/>
                <a:cs typeface="Times New Roman" panose="02020603050405020304" pitchFamily="18" charset="0"/>
              </a:rPr>
              <a:t>That is the main reason because it’s a safer solution, as it can detect variations in crop health at more advanced stages. Thus, with a more intense canopy, it is advisable to use NDRE because NDVI saturates.</a:t>
            </a:r>
            <a:endParaRPr lang="en-IN"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2D206543-2EA5-4817-3EA5-94DE5099A954}"/>
              </a:ext>
            </a:extLst>
          </p:cNvPr>
          <p:cNvSpPr txBox="1"/>
          <p:nvPr/>
        </p:nvSpPr>
        <p:spPr>
          <a:xfrm>
            <a:off x="3172212" y="4349154"/>
            <a:ext cx="5847573" cy="369332"/>
          </a:xfrm>
          <a:prstGeom prst="rect">
            <a:avLst/>
          </a:prstGeom>
          <a:noFill/>
          <a:ln w="19050">
            <a:solidFill>
              <a:srgbClr val="4A4E57"/>
            </a:solidFill>
          </a:ln>
        </p:spPr>
        <p:txBody>
          <a:bodyPr wrap="square">
            <a:spAutoFit/>
          </a:bodyPr>
          <a:lstStyle/>
          <a:p>
            <a:pPr algn="ctr"/>
            <a:r>
              <a:rPr lang="en-IN" b="1" i="0" dirty="0">
                <a:solidFill>
                  <a:srgbClr val="4A4E57"/>
                </a:solidFill>
                <a:effectLst/>
                <a:latin typeface="Courier New" panose="02070309020205020404" pitchFamily="49" charset="0"/>
                <a:cs typeface="Courier New" panose="02070309020205020404" pitchFamily="49" charset="0"/>
              </a:rPr>
              <a:t>NDRE = (NIR – RED EDGE)/(NIR + RED EDGE)</a:t>
            </a:r>
            <a:endParaRPr lang="en-IN"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56209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8" grpId="0"/>
      <p:bldP spid="9" grpId="0"/>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3337622-46A3-9007-BE8A-1A499A4A80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0772" y="821524"/>
            <a:ext cx="8070456" cy="5707081"/>
          </a:xfrm>
          <a:prstGeom prst="rect">
            <a:avLst/>
          </a:prstGeom>
        </p:spPr>
      </p:pic>
      <p:sp>
        <p:nvSpPr>
          <p:cNvPr id="4" name="Rectangle 3">
            <a:extLst>
              <a:ext uri="{FF2B5EF4-FFF2-40B4-BE49-F238E27FC236}">
                <a16:creationId xmlns:a16="http://schemas.microsoft.com/office/drawing/2014/main" id="{6C8AF3FE-1FC6-40F3-8883-A1D2C99E821C}"/>
              </a:ext>
            </a:extLst>
          </p:cNvPr>
          <p:cNvSpPr/>
          <p:nvPr/>
        </p:nvSpPr>
        <p:spPr>
          <a:xfrm>
            <a:off x="0" y="0"/>
            <a:ext cx="12192000" cy="785794"/>
          </a:xfrm>
          <a:prstGeom prst="rect">
            <a:avLst/>
          </a:prstGeom>
          <a:solidFill>
            <a:srgbClr val="28246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3600" b="1" dirty="0">
                <a:latin typeface="Times New Roman" panose="02020603050405020304" pitchFamily="18" charset="0"/>
                <a:cs typeface="Times New Roman" panose="02020603050405020304" pitchFamily="18" charset="0"/>
              </a:rPr>
              <a:t>ZONE Separation using NDRE </a:t>
            </a:r>
          </a:p>
        </p:txBody>
      </p:sp>
      <p:sp>
        <p:nvSpPr>
          <p:cNvPr id="5" name="Rectangle 4">
            <a:extLst>
              <a:ext uri="{FF2B5EF4-FFF2-40B4-BE49-F238E27FC236}">
                <a16:creationId xmlns:a16="http://schemas.microsoft.com/office/drawing/2014/main" id="{E2E48A32-34E5-4293-8979-E1813B3D72D0}"/>
              </a:ext>
            </a:extLst>
          </p:cNvPr>
          <p:cNvSpPr/>
          <p:nvPr/>
        </p:nvSpPr>
        <p:spPr>
          <a:xfrm>
            <a:off x="0" y="6564337"/>
            <a:ext cx="12192000" cy="293663"/>
          </a:xfrm>
          <a:prstGeom prst="rect">
            <a:avLst/>
          </a:prstGeom>
          <a:gradFill flip="none" rotWithShape="1">
            <a:gsLst>
              <a:gs pos="50000">
                <a:srgbClr val="272360"/>
              </a:gs>
              <a:gs pos="50000">
                <a:srgbClr val="272360">
                  <a:tint val="44500"/>
                  <a:satMod val="160000"/>
                </a:srgbClr>
              </a:gs>
              <a:gs pos="100000">
                <a:srgbClr val="27236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oter Placeholder 23">
            <a:extLst>
              <a:ext uri="{FF2B5EF4-FFF2-40B4-BE49-F238E27FC236}">
                <a16:creationId xmlns:a16="http://schemas.microsoft.com/office/drawing/2014/main" id="{908446D5-43BB-4974-8D48-816813B47A39}"/>
              </a:ext>
            </a:extLst>
          </p:cNvPr>
          <p:cNvSpPr>
            <a:spLocks noGrp="1"/>
          </p:cNvSpPr>
          <p:nvPr>
            <p:ph type="ftr" sz="quarter" idx="11"/>
          </p:nvPr>
        </p:nvSpPr>
        <p:spPr>
          <a:xfrm>
            <a:off x="0" y="6528605"/>
            <a:ext cx="2895600" cy="365125"/>
          </a:xfrm>
        </p:spPr>
        <p:txBody>
          <a:bodyPr/>
          <a:lstStyle/>
          <a:p>
            <a:pPr algn="l"/>
            <a:r>
              <a:rPr lang="en-US" dirty="0">
                <a:solidFill>
                  <a:schemeClr val="bg1"/>
                </a:solidFill>
                <a:latin typeface="Bahnschrift SemiBold Condensed" panose="020B0502040204020203" pitchFamily="34" charset="0"/>
              </a:rPr>
              <a:t>Vegetation Health Analysis</a:t>
            </a:r>
          </a:p>
        </p:txBody>
      </p:sp>
      <p:sp>
        <p:nvSpPr>
          <p:cNvPr id="8" name="Slide Number Placeholder 7">
            <a:extLst>
              <a:ext uri="{FF2B5EF4-FFF2-40B4-BE49-F238E27FC236}">
                <a16:creationId xmlns:a16="http://schemas.microsoft.com/office/drawing/2014/main" id="{893B910B-31EC-4113-66AB-425479D043D1}"/>
              </a:ext>
            </a:extLst>
          </p:cNvPr>
          <p:cNvSpPr>
            <a:spLocks noGrp="1"/>
          </p:cNvSpPr>
          <p:nvPr>
            <p:ph type="sldNum" sz="quarter" idx="12"/>
          </p:nvPr>
        </p:nvSpPr>
        <p:spPr>
          <a:xfrm>
            <a:off x="9263743" y="6528605"/>
            <a:ext cx="2743200" cy="365125"/>
          </a:xfrm>
        </p:spPr>
        <p:txBody>
          <a:bodyPr/>
          <a:lstStyle/>
          <a:p>
            <a:fld id="{8BF3B26E-5487-43AB-A34A-0A40ADBDE993}" type="slidenum">
              <a:rPr lang="en-IN" smtClean="0">
                <a:latin typeface="Bahnschrift SemiBold Condensed" panose="020B0502040204020203" pitchFamily="34" charset="0"/>
              </a:rPr>
              <a:t>8</a:t>
            </a:fld>
            <a:endParaRPr lang="en-IN" dirty="0">
              <a:latin typeface="Bahnschrift SemiBold Condensed" panose="020B0502040204020203" pitchFamily="34" charset="0"/>
            </a:endParaRPr>
          </a:p>
        </p:txBody>
      </p:sp>
      <p:sp>
        <p:nvSpPr>
          <p:cNvPr id="2" name="TextBox 1">
            <a:extLst>
              <a:ext uri="{FF2B5EF4-FFF2-40B4-BE49-F238E27FC236}">
                <a16:creationId xmlns:a16="http://schemas.microsoft.com/office/drawing/2014/main" id="{594A314B-D24E-60AF-EA42-8E8B2A9C8802}"/>
              </a:ext>
            </a:extLst>
          </p:cNvPr>
          <p:cNvSpPr txBox="1"/>
          <p:nvPr/>
        </p:nvSpPr>
        <p:spPr>
          <a:xfrm>
            <a:off x="401216" y="1189287"/>
            <a:ext cx="2752531" cy="1023165"/>
          </a:xfrm>
          <a:prstGeom prst="rect">
            <a:avLst/>
          </a:prstGeom>
          <a:noFill/>
        </p:spPr>
        <p:txBody>
          <a:bodyPr wrap="square" rtlCol="0">
            <a:spAutoFit/>
          </a:bodyPr>
          <a:lstStyle/>
          <a:p>
            <a:pPr>
              <a:lnSpc>
                <a:spcPct val="150000"/>
              </a:lnSpc>
            </a:pPr>
            <a:r>
              <a:rPr lang="en-IN" sz="1400" dirty="0">
                <a:latin typeface="Times New Roman" panose="02020603050405020304" pitchFamily="18" charset="0"/>
                <a:cs typeface="Times New Roman" panose="02020603050405020304" pitchFamily="18" charset="0"/>
              </a:rPr>
              <a:t>       Medium Stress</a:t>
            </a:r>
          </a:p>
          <a:p>
            <a:pPr>
              <a:lnSpc>
                <a:spcPct val="150000"/>
              </a:lnSpc>
            </a:pPr>
            <a:r>
              <a:rPr lang="en-IN" sz="1400" dirty="0">
                <a:latin typeface="Times New Roman" panose="02020603050405020304" pitchFamily="18" charset="0"/>
                <a:cs typeface="Times New Roman" panose="02020603050405020304" pitchFamily="18" charset="0"/>
              </a:rPr>
              <a:t>       Non Cropped Area</a:t>
            </a:r>
          </a:p>
          <a:p>
            <a:pPr>
              <a:lnSpc>
                <a:spcPct val="150000"/>
              </a:lnSpc>
            </a:pPr>
            <a:endParaRPr lang="en-IN" sz="14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C1046A30-EA4C-23A1-0735-4EB8B81EBBB9}"/>
              </a:ext>
            </a:extLst>
          </p:cNvPr>
          <p:cNvSpPr/>
          <p:nvPr/>
        </p:nvSpPr>
        <p:spPr>
          <a:xfrm>
            <a:off x="401216" y="1364491"/>
            <a:ext cx="298580" cy="130629"/>
          </a:xfrm>
          <a:prstGeom prst="rect">
            <a:avLst/>
          </a:prstGeom>
          <a:solidFill>
            <a:srgbClr val="EAE5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1E9FF890-5033-ED90-29F2-00E1C54D911D}"/>
              </a:ext>
            </a:extLst>
          </p:cNvPr>
          <p:cNvSpPr/>
          <p:nvPr/>
        </p:nvSpPr>
        <p:spPr>
          <a:xfrm>
            <a:off x="401216" y="1677342"/>
            <a:ext cx="298580" cy="13062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E29782D0-BECD-4D8F-5CE8-A2F511528035}"/>
              </a:ext>
            </a:extLst>
          </p:cNvPr>
          <p:cNvSpPr txBox="1"/>
          <p:nvPr/>
        </p:nvSpPr>
        <p:spPr>
          <a:xfrm>
            <a:off x="401216" y="1823307"/>
            <a:ext cx="2752531" cy="1023165"/>
          </a:xfrm>
          <a:prstGeom prst="rect">
            <a:avLst/>
          </a:prstGeom>
          <a:noFill/>
        </p:spPr>
        <p:txBody>
          <a:bodyPr wrap="square" rtlCol="0">
            <a:spAutoFit/>
          </a:bodyPr>
          <a:lstStyle/>
          <a:p>
            <a:pPr>
              <a:lnSpc>
                <a:spcPct val="150000"/>
              </a:lnSpc>
            </a:pPr>
            <a:r>
              <a:rPr lang="en-IN" sz="1400" dirty="0">
                <a:latin typeface="Times New Roman" panose="02020603050405020304" pitchFamily="18" charset="0"/>
                <a:cs typeface="Times New Roman" panose="02020603050405020304" pitchFamily="18" charset="0"/>
              </a:rPr>
              <a:t>       Low Stress</a:t>
            </a:r>
          </a:p>
          <a:p>
            <a:pPr>
              <a:lnSpc>
                <a:spcPct val="150000"/>
              </a:lnSpc>
            </a:pPr>
            <a:r>
              <a:rPr lang="en-IN" sz="1400" dirty="0">
                <a:latin typeface="Times New Roman" panose="02020603050405020304" pitchFamily="18" charset="0"/>
                <a:cs typeface="Times New Roman" panose="02020603050405020304" pitchFamily="18" charset="0"/>
              </a:rPr>
              <a:t>       High Stress</a:t>
            </a:r>
          </a:p>
          <a:p>
            <a:pPr>
              <a:lnSpc>
                <a:spcPct val="150000"/>
              </a:lnSpc>
            </a:pPr>
            <a:endParaRPr lang="en-IN" sz="1400" dirty="0">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5B51C7BA-39AE-3E97-8582-EEB1B819DE64}"/>
              </a:ext>
            </a:extLst>
          </p:cNvPr>
          <p:cNvSpPr/>
          <p:nvPr/>
        </p:nvSpPr>
        <p:spPr>
          <a:xfrm>
            <a:off x="401216" y="1998511"/>
            <a:ext cx="298580" cy="130629"/>
          </a:xfrm>
          <a:prstGeom prst="rect">
            <a:avLst/>
          </a:prstGeom>
          <a:solidFill>
            <a:srgbClr val="1EF3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B08F0C25-26DB-62AE-89B9-CBB0AC218111}"/>
              </a:ext>
            </a:extLst>
          </p:cNvPr>
          <p:cNvSpPr/>
          <p:nvPr/>
        </p:nvSpPr>
        <p:spPr>
          <a:xfrm>
            <a:off x="401216" y="2311362"/>
            <a:ext cx="298580" cy="130629"/>
          </a:xfrm>
          <a:prstGeom prst="rect">
            <a:avLst/>
          </a:prstGeom>
          <a:solidFill>
            <a:srgbClr val="F22C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56583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8AF3FE-1FC6-40F3-8883-A1D2C99E821C}"/>
              </a:ext>
            </a:extLst>
          </p:cNvPr>
          <p:cNvSpPr/>
          <p:nvPr/>
        </p:nvSpPr>
        <p:spPr>
          <a:xfrm>
            <a:off x="0" y="0"/>
            <a:ext cx="12192000" cy="785794"/>
          </a:xfrm>
          <a:prstGeom prst="rect">
            <a:avLst/>
          </a:prstGeom>
          <a:solidFill>
            <a:srgbClr val="28246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3600" b="1" dirty="0">
                <a:latin typeface="Times New Roman" panose="02020603050405020304" pitchFamily="18" charset="0"/>
                <a:cs typeface="Times New Roman" panose="02020603050405020304" pitchFamily="18" charset="0"/>
              </a:rPr>
              <a:t>Point Selected for Extracting Chlorophyll Index</a:t>
            </a:r>
            <a:endParaRPr lang="en-US" sz="3600" b="1"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E2E48A32-34E5-4293-8979-E1813B3D72D0}"/>
              </a:ext>
            </a:extLst>
          </p:cNvPr>
          <p:cNvSpPr/>
          <p:nvPr/>
        </p:nvSpPr>
        <p:spPr>
          <a:xfrm>
            <a:off x="0" y="6564337"/>
            <a:ext cx="12192000" cy="293663"/>
          </a:xfrm>
          <a:prstGeom prst="rect">
            <a:avLst/>
          </a:prstGeom>
          <a:gradFill flip="none" rotWithShape="1">
            <a:gsLst>
              <a:gs pos="50000">
                <a:srgbClr val="272360"/>
              </a:gs>
              <a:gs pos="50000">
                <a:srgbClr val="272360">
                  <a:tint val="44500"/>
                  <a:satMod val="160000"/>
                </a:srgbClr>
              </a:gs>
              <a:gs pos="100000">
                <a:srgbClr val="27236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oter Placeholder 23">
            <a:extLst>
              <a:ext uri="{FF2B5EF4-FFF2-40B4-BE49-F238E27FC236}">
                <a16:creationId xmlns:a16="http://schemas.microsoft.com/office/drawing/2014/main" id="{908446D5-43BB-4974-8D48-816813B47A39}"/>
              </a:ext>
            </a:extLst>
          </p:cNvPr>
          <p:cNvSpPr>
            <a:spLocks noGrp="1"/>
          </p:cNvSpPr>
          <p:nvPr>
            <p:ph type="ftr" sz="quarter" idx="11"/>
          </p:nvPr>
        </p:nvSpPr>
        <p:spPr>
          <a:xfrm>
            <a:off x="0" y="6528605"/>
            <a:ext cx="2895600" cy="365125"/>
          </a:xfrm>
        </p:spPr>
        <p:txBody>
          <a:bodyPr/>
          <a:lstStyle/>
          <a:p>
            <a:pPr algn="l"/>
            <a:r>
              <a:rPr lang="en-US" dirty="0">
                <a:solidFill>
                  <a:schemeClr val="bg1"/>
                </a:solidFill>
                <a:latin typeface="Bahnschrift SemiBold Condensed" panose="020B0502040204020203" pitchFamily="34" charset="0"/>
              </a:rPr>
              <a:t>Vegetation Health Analysis</a:t>
            </a:r>
          </a:p>
        </p:txBody>
      </p:sp>
      <p:sp>
        <p:nvSpPr>
          <p:cNvPr id="8" name="Slide Number Placeholder 7">
            <a:extLst>
              <a:ext uri="{FF2B5EF4-FFF2-40B4-BE49-F238E27FC236}">
                <a16:creationId xmlns:a16="http://schemas.microsoft.com/office/drawing/2014/main" id="{893B910B-31EC-4113-66AB-425479D043D1}"/>
              </a:ext>
            </a:extLst>
          </p:cNvPr>
          <p:cNvSpPr>
            <a:spLocks noGrp="1"/>
          </p:cNvSpPr>
          <p:nvPr>
            <p:ph type="sldNum" sz="quarter" idx="12"/>
          </p:nvPr>
        </p:nvSpPr>
        <p:spPr>
          <a:xfrm>
            <a:off x="9263743" y="6528605"/>
            <a:ext cx="2743200" cy="365125"/>
          </a:xfrm>
        </p:spPr>
        <p:txBody>
          <a:bodyPr/>
          <a:lstStyle/>
          <a:p>
            <a:fld id="{8BF3B26E-5487-43AB-A34A-0A40ADBDE993}" type="slidenum">
              <a:rPr lang="en-IN" smtClean="0">
                <a:latin typeface="Bahnschrift SemiBold Condensed" panose="020B0502040204020203" pitchFamily="34" charset="0"/>
              </a:rPr>
              <a:t>9</a:t>
            </a:fld>
            <a:endParaRPr lang="en-IN" dirty="0">
              <a:latin typeface="Bahnschrift SemiBold Condensed" panose="020B0502040204020203" pitchFamily="34" charset="0"/>
            </a:endParaRPr>
          </a:p>
        </p:txBody>
      </p:sp>
      <p:sp>
        <p:nvSpPr>
          <p:cNvPr id="9" name="TextBox 8">
            <a:extLst>
              <a:ext uri="{FF2B5EF4-FFF2-40B4-BE49-F238E27FC236}">
                <a16:creationId xmlns:a16="http://schemas.microsoft.com/office/drawing/2014/main" id="{3F414A01-1D8B-E8A4-0760-8BA5675CF7CB}"/>
              </a:ext>
            </a:extLst>
          </p:cNvPr>
          <p:cNvSpPr txBox="1"/>
          <p:nvPr/>
        </p:nvSpPr>
        <p:spPr>
          <a:xfrm>
            <a:off x="984380" y="1487146"/>
            <a:ext cx="4511352" cy="3730317"/>
          </a:xfrm>
          <a:prstGeom prst="rect">
            <a:avLst/>
          </a:prstGeom>
          <a:noFill/>
        </p:spPr>
        <p:txBody>
          <a:bodyPr wrap="square" rtlCol="0">
            <a:spAutoFit/>
          </a:bodyPr>
          <a:lstStyle/>
          <a:p>
            <a:pPr algn="just">
              <a:lnSpc>
                <a:spcPct val="150000"/>
              </a:lnSpc>
            </a:pPr>
            <a:r>
              <a:rPr lang="en-US" sz="2000" b="1" dirty="0">
                <a:solidFill>
                  <a:srgbClr val="282461"/>
                </a:solidFill>
                <a:latin typeface="Times New Roman" panose="02020603050405020304" pitchFamily="18" charset="0"/>
                <a:cs typeface="Times New Roman" panose="02020603050405020304" pitchFamily="18" charset="0"/>
              </a:rPr>
              <a:t>Definition: </a:t>
            </a:r>
            <a:r>
              <a:rPr lang="en-US" sz="2000" dirty="0">
                <a:latin typeface="Times New Roman" panose="02020603050405020304" pitchFamily="18" charset="0"/>
                <a:cs typeface="Times New Roman" panose="02020603050405020304" pitchFamily="18" charset="0"/>
              </a:rPr>
              <a:t>The Chlorophyll Index (CI) is a vegetation index used to estimate the chlorophyll content in plant leaves, which is directly related to their health and productivity. Chlorophyll is essential for photosynthesis, and its concentration can provide information about the vigor of the vegetation.</a:t>
            </a:r>
          </a:p>
        </p:txBody>
      </p:sp>
      <p:sp>
        <p:nvSpPr>
          <p:cNvPr id="3" name="TextBox 2">
            <a:extLst>
              <a:ext uri="{FF2B5EF4-FFF2-40B4-BE49-F238E27FC236}">
                <a16:creationId xmlns:a16="http://schemas.microsoft.com/office/drawing/2014/main" id="{2D206543-2EA5-4817-3EA5-94DE5099A954}"/>
              </a:ext>
            </a:extLst>
          </p:cNvPr>
          <p:cNvSpPr txBox="1"/>
          <p:nvPr/>
        </p:nvSpPr>
        <p:spPr>
          <a:xfrm>
            <a:off x="3366018" y="5918814"/>
            <a:ext cx="5459963" cy="369332"/>
          </a:xfrm>
          <a:prstGeom prst="rect">
            <a:avLst/>
          </a:prstGeom>
          <a:noFill/>
          <a:ln w="19050">
            <a:solidFill>
              <a:srgbClr val="4A4E57"/>
            </a:solidFill>
          </a:ln>
        </p:spPr>
        <p:txBody>
          <a:bodyPr wrap="square">
            <a:spAutoFit/>
          </a:bodyPr>
          <a:lstStyle/>
          <a:p>
            <a:pPr algn="ctr"/>
            <a:r>
              <a:rPr lang="en-IN" b="1" i="0" dirty="0">
                <a:solidFill>
                  <a:srgbClr val="4A4E57"/>
                </a:solidFill>
                <a:effectLst/>
                <a:latin typeface="Courier New" panose="02070309020205020404" pitchFamily="49" charset="0"/>
                <a:cs typeface="Courier New" panose="02070309020205020404" pitchFamily="49" charset="0"/>
              </a:rPr>
              <a:t>CHLOROPHYLL INDEX = (NIR / GREEN) - 1</a:t>
            </a:r>
            <a:endParaRPr lang="en-IN" dirty="0">
              <a:latin typeface="Courier New" panose="02070309020205020404" pitchFamily="49" charset="0"/>
              <a:cs typeface="Courier New" panose="02070309020205020404" pitchFamily="49" charset="0"/>
            </a:endParaRPr>
          </a:p>
        </p:txBody>
      </p:sp>
      <p:pic>
        <p:nvPicPr>
          <p:cNvPr id="10" name="Picture 9">
            <a:extLst>
              <a:ext uri="{FF2B5EF4-FFF2-40B4-BE49-F238E27FC236}">
                <a16:creationId xmlns:a16="http://schemas.microsoft.com/office/drawing/2014/main" id="{F17D6014-24DC-D8E4-FD04-4B9C2BB3E5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3500" y="1187186"/>
            <a:ext cx="6123443" cy="4330236"/>
          </a:xfrm>
          <a:prstGeom prst="rect">
            <a:avLst/>
          </a:prstGeom>
        </p:spPr>
      </p:pic>
    </p:spTree>
    <p:extLst>
      <p:ext uri="{BB962C8B-B14F-4D97-AF65-F5344CB8AC3E}">
        <p14:creationId xmlns:p14="http://schemas.microsoft.com/office/powerpoint/2010/main" val="1186709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8" grpId="0"/>
      <p:bldP spid="9" grpId="0"/>
      <p:bldP spid="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666</TotalTime>
  <Words>678</Words>
  <Application>Microsoft Office PowerPoint</Application>
  <PresentationFormat>Widescreen</PresentationFormat>
  <Paragraphs>88</Paragraphs>
  <Slides>15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Bahnschrift SemiBold Condensed</vt:lpstr>
      <vt:lpstr>Calibri</vt:lpstr>
      <vt:lpstr>Calibri Light</vt:lpstr>
      <vt:lpstr>Cambria Math</vt:lpstr>
      <vt:lpstr>Courier New</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Sudhan R</cp:lastModifiedBy>
  <cp:revision>45</cp:revision>
  <dcterms:created xsi:type="dcterms:W3CDTF">2024-10-23T06:52:55Z</dcterms:created>
  <dcterms:modified xsi:type="dcterms:W3CDTF">2024-10-25T05:58:49Z</dcterms:modified>
</cp:coreProperties>
</file>